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5" r:id="rId4"/>
  </p:sldMasterIdLst>
  <p:notesMasterIdLst>
    <p:notesMasterId r:id="rId21"/>
  </p:notesMasterIdLst>
  <p:handoutMasterIdLst>
    <p:handoutMasterId r:id="rId22"/>
  </p:handoutMasterIdLst>
  <p:sldIdLst>
    <p:sldId id="256" r:id="rId5"/>
    <p:sldId id="266" r:id="rId6"/>
    <p:sldId id="267" r:id="rId7"/>
    <p:sldId id="263" r:id="rId8"/>
    <p:sldId id="268" r:id="rId9"/>
    <p:sldId id="278" r:id="rId10"/>
    <p:sldId id="279" r:id="rId11"/>
    <p:sldId id="284" r:id="rId12"/>
    <p:sldId id="277" r:id="rId13"/>
    <p:sldId id="272" r:id="rId14"/>
    <p:sldId id="280" r:id="rId15"/>
    <p:sldId id="281" r:id="rId16"/>
    <p:sldId id="285" r:id="rId17"/>
    <p:sldId id="282" r:id="rId18"/>
    <p:sldId id="273"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260ED7-6BAD-4C8C-9842-DF2DC00E7AA3}" v="27" dt="2023-07-12T08:57:37.030"/>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95602" autoAdjust="0"/>
  </p:normalViewPr>
  <p:slideViewPr>
    <p:cSldViewPr snapToGrid="0">
      <p:cViewPr varScale="1">
        <p:scale>
          <a:sx n="89" d="100"/>
          <a:sy n="89" d="100"/>
        </p:scale>
        <p:origin x="235" y="91"/>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webster" userId="209976d69bbb0c2b" providerId="LiveId" clId="{14260ED7-6BAD-4C8C-9842-DF2DC00E7AA3}"/>
    <pc:docChg chg="custSel modSld">
      <pc:chgData name="rosie webster" userId="209976d69bbb0c2b" providerId="LiveId" clId="{14260ED7-6BAD-4C8C-9842-DF2DC00E7AA3}" dt="2023-07-12T09:05:59.389" v="262" actId="14100"/>
      <pc:docMkLst>
        <pc:docMk/>
      </pc:docMkLst>
      <pc:sldChg chg="modSp mod modAnim modNotesTx">
        <pc:chgData name="rosie webster" userId="209976d69bbb0c2b" providerId="LiveId" clId="{14260ED7-6BAD-4C8C-9842-DF2DC00E7AA3}" dt="2023-07-12T08:57:37.030" v="252" actId="5793"/>
        <pc:sldMkLst>
          <pc:docMk/>
          <pc:sldMk cId="2106347884" sldId="266"/>
        </pc:sldMkLst>
        <pc:spChg chg="mod">
          <ac:chgData name="rosie webster" userId="209976d69bbb0c2b" providerId="LiveId" clId="{14260ED7-6BAD-4C8C-9842-DF2DC00E7AA3}" dt="2023-07-12T08:57:37.030" v="252" actId="5793"/>
          <ac:spMkLst>
            <pc:docMk/>
            <pc:sldMk cId="2106347884" sldId="266"/>
            <ac:spMk id="18" creationId="{87F2C169-25EA-4609-BC8A-BCA7C433EEE4}"/>
          </ac:spMkLst>
        </pc:spChg>
      </pc:sldChg>
      <pc:sldChg chg="modSp mod">
        <pc:chgData name="rosie webster" userId="209976d69bbb0c2b" providerId="LiveId" clId="{14260ED7-6BAD-4C8C-9842-DF2DC00E7AA3}" dt="2023-07-12T09:05:59.389" v="262" actId="14100"/>
        <pc:sldMkLst>
          <pc:docMk/>
          <pc:sldMk cId="3807400003" sldId="284"/>
        </pc:sldMkLst>
        <pc:spChg chg="mod">
          <ac:chgData name="rosie webster" userId="209976d69bbb0c2b" providerId="LiveId" clId="{14260ED7-6BAD-4C8C-9842-DF2DC00E7AA3}" dt="2023-07-12T09:05:45.171" v="260" actId="14100"/>
          <ac:spMkLst>
            <pc:docMk/>
            <pc:sldMk cId="3807400003" sldId="284"/>
            <ac:spMk id="7" creationId="{C4A3939E-B573-4FB2-AD69-18C1A75F947B}"/>
          </ac:spMkLst>
        </pc:spChg>
        <pc:spChg chg="mod">
          <ac:chgData name="rosie webster" userId="209976d69bbb0c2b" providerId="LiveId" clId="{14260ED7-6BAD-4C8C-9842-DF2DC00E7AA3}" dt="2023-07-12T09:05:19.749" v="255" actId="14100"/>
          <ac:spMkLst>
            <pc:docMk/>
            <pc:sldMk cId="3807400003" sldId="284"/>
            <ac:spMk id="33" creationId="{2D22322F-E79D-4BEF-8038-DE2C8F5CCA40}"/>
          </ac:spMkLst>
        </pc:spChg>
        <pc:picChg chg="mod">
          <ac:chgData name="rosie webster" userId="209976d69bbb0c2b" providerId="LiveId" clId="{14260ED7-6BAD-4C8C-9842-DF2DC00E7AA3}" dt="2023-07-12T09:05:59.389" v="262" actId="14100"/>
          <ac:picMkLst>
            <pc:docMk/>
            <pc:sldMk cId="3807400003" sldId="284"/>
            <ac:picMk id="5" creationId="{D074CF07-02C7-495B-B96C-C5263F44E6C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209976d69bbb0c2b/personal/COMMUNITY%20COUNCIL/place%20planning/survey%20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209976d69bbb0c2b/personal/COMMUNITY%20COUNCIL/place%20planning/survey%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209976d69bbb0c2b/Desktop/survey%20results.xlsx"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d.docs.live.net/209976d69bbb0c2b/personal/COMMUNITY%20COUNCIL/place%20planning/survey%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[survey results.xlsx]STATUS HISTO!PivotTable12</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Count of RESPONSE NUMBER by STATUS R=RESIDENT F=FREQUENT  W=WORKING V=VISITOR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'STATUS HISTO'!$B$3</c:f>
              <c:strCache>
                <c:ptCount val="1"/>
                <c:pt idx="0">
                  <c:v>Total</c:v>
                </c:pt>
              </c:strCache>
            </c:strRef>
          </c:tx>
          <c:spPr>
            <a:solidFill>
              <a:schemeClr val="accent2"/>
            </a:solidFill>
            <a:ln>
              <a:noFill/>
            </a:ln>
            <a:effectLst/>
          </c:spPr>
          <c:invertIfNegative val="0"/>
          <c:cat>
            <c:strRef>
              <c:f>'STATUS HISTO'!$A$4:$A$7</c:f>
              <c:strCache>
                <c:ptCount val="4"/>
                <c:pt idx="0">
                  <c:v>F</c:v>
                </c:pt>
                <c:pt idx="1">
                  <c:v>R</c:v>
                </c:pt>
                <c:pt idx="2">
                  <c:v>W</c:v>
                </c:pt>
                <c:pt idx="3">
                  <c:v>(blank)</c:v>
                </c:pt>
              </c:strCache>
            </c:strRef>
          </c:cat>
          <c:val>
            <c:numRef>
              <c:f>'STATUS HISTO'!$B$4:$B$7</c:f>
              <c:numCache>
                <c:formatCode>General</c:formatCode>
                <c:ptCount val="4"/>
                <c:pt idx="0">
                  <c:v>4</c:v>
                </c:pt>
                <c:pt idx="1">
                  <c:v>36</c:v>
                </c:pt>
                <c:pt idx="2">
                  <c:v>3</c:v>
                </c:pt>
                <c:pt idx="3">
                  <c:v>3</c:v>
                </c:pt>
              </c:numCache>
            </c:numRef>
          </c:val>
          <c:extLst>
            <c:ext xmlns:c16="http://schemas.microsoft.com/office/drawing/2014/chart" uri="{C3380CC4-5D6E-409C-BE32-E72D297353CC}">
              <c16:uniqueId val="{00000000-5B72-4C6D-8276-15C2C483B1A6}"/>
            </c:ext>
          </c:extLst>
        </c:ser>
        <c:dLbls>
          <c:showLegendKey val="0"/>
          <c:showVal val="0"/>
          <c:showCatName val="0"/>
          <c:showSerName val="0"/>
          <c:showPercent val="0"/>
          <c:showBubbleSize val="0"/>
        </c:dLbls>
        <c:gapWidth val="219"/>
        <c:overlap val="-27"/>
        <c:axId val="1014853759"/>
        <c:axId val="960892847"/>
      </c:barChart>
      <c:catAx>
        <c:axId val="1014853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0892847"/>
        <c:crosses val="autoZero"/>
        <c:auto val="1"/>
        <c:lblAlgn val="ctr"/>
        <c:lblOffset val="100"/>
        <c:noMultiLvlLbl val="0"/>
      </c:catAx>
      <c:valAx>
        <c:axId val="960892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48537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[survey results.xlsx]AGE RANGE!PivotTable34</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Count of RESPONSE NUMBER by AGE  </a:t>
            </a:r>
          </a:p>
          <a:p>
            <a:pPr>
              <a:defRPr/>
            </a:pPr>
            <a:r>
              <a:rPr lang="en-GB"/>
              <a:t>       A=1-10    B=10-18  C=19-30  D=31-50  E=51-70  F=70+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'AGE RANGE'!$B$3</c:f>
              <c:strCache>
                <c:ptCount val="1"/>
                <c:pt idx="0">
                  <c:v>Total</c:v>
                </c:pt>
              </c:strCache>
            </c:strRef>
          </c:tx>
          <c:spPr>
            <a:solidFill>
              <a:schemeClr val="accent1"/>
            </a:solidFill>
            <a:ln>
              <a:noFill/>
            </a:ln>
            <a:effectLst/>
          </c:spPr>
          <c:invertIfNegative val="0"/>
          <c:cat>
            <c:strRef>
              <c:f>'AGE RANGE'!$A$4:$A$9</c:f>
              <c:strCache>
                <c:ptCount val="6"/>
                <c:pt idx="0">
                  <c:v>A</c:v>
                </c:pt>
                <c:pt idx="1">
                  <c:v>B</c:v>
                </c:pt>
                <c:pt idx="2">
                  <c:v>D</c:v>
                </c:pt>
                <c:pt idx="3">
                  <c:v>E</c:v>
                </c:pt>
                <c:pt idx="4">
                  <c:v>F</c:v>
                </c:pt>
                <c:pt idx="5">
                  <c:v>(blank)</c:v>
                </c:pt>
              </c:strCache>
            </c:strRef>
          </c:cat>
          <c:val>
            <c:numRef>
              <c:f>'AGE RANGE'!$B$4:$B$9</c:f>
              <c:numCache>
                <c:formatCode>General</c:formatCode>
                <c:ptCount val="6"/>
                <c:pt idx="0">
                  <c:v>3</c:v>
                </c:pt>
                <c:pt idx="1">
                  <c:v>2</c:v>
                </c:pt>
                <c:pt idx="2">
                  <c:v>4</c:v>
                </c:pt>
                <c:pt idx="3">
                  <c:v>24</c:v>
                </c:pt>
                <c:pt idx="4">
                  <c:v>11</c:v>
                </c:pt>
                <c:pt idx="5">
                  <c:v>2</c:v>
                </c:pt>
              </c:numCache>
            </c:numRef>
          </c:val>
          <c:extLst>
            <c:ext xmlns:c16="http://schemas.microsoft.com/office/drawing/2014/chart" uri="{C3380CC4-5D6E-409C-BE32-E72D297353CC}">
              <c16:uniqueId val="{00000000-1279-4DB9-B2A2-991A6ADE6FCE}"/>
            </c:ext>
          </c:extLst>
        </c:ser>
        <c:dLbls>
          <c:showLegendKey val="0"/>
          <c:showVal val="0"/>
          <c:showCatName val="0"/>
          <c:showSerName val="0"/>
          <c:showPercent val="0"/>
          <c:showBubbleSize val="0"/>
        </c:dLbls>
        <c:gapWidth val="219"/>
        <c:overlap val="-27"/>
        <c:axId val="1243360464"/>
        <c:axId val="1056101104"/>
      </c:barChart>
      <c:catAx>
        <c:axId val="124336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6101104"/>
        <c:crosses val="autoZero"/>
        <c:auto val="1"/>
        <c:lblAlgn val="ctr"/>
        <c:lblOffset val="100"/>
        <c:noMultiLvlLbl val="0"/>
      </c:catAx>
      <c:valAx>
        <c:axId val="1056101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336046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[survey results.xlsx]OCCUPATION HISTO!PivotTable5</c:name>
    <c:fmtId val="-1"/>
  </c:pivotSource>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dirty="0"/>
              <a:t>Count of RESPONSE NUMBER by OCCUPATION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ivotFmts>
      <c:pivotFmt>
        <c:idx val="0"/>
        <c:spPr>
          <a:solidFill>
            <a:schemeClr val="accent1"/>
          </a:solidFill>
          <a:ln>
            <a:noFill/>
          </a:ln>
          <a:effectLst>
            <a:outerShdw blurRad="254000" sx="102000" sy="102000" algn="ctr" rotWithShape="0">
              <a:prstClr val="black">
                <a:alpha val="20000"/>
              </a:prstClr>
            </a:outerShdw>
          </a:effectLst>
        </c:spPr>
        <c:marker>
          <c:symbol val="circle"/>
          <c:size val="6"/>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a:outerShdw blurRad="254000" sx="102000" sy="102000" algn="ctr" rotWithShape="0">
              <a:prstClr val="black">
                <a:alpha val="20000"/>
              </a:prstClr>
            </a:outerShdw>
          </a:effectLst>
        </c:spPr>
      </c:pivotFmt>
      <c:pivotFmt>
        <c:idx val="3"/>
        <c:spPr>
          <a:solidFill>
            <a:schemeClr val="accent1"/>
          </a:solidFill>
          <a:ln>
            <a:noFill/>
          </a:ln>
          <a:effectLst>
            <a:outerShdw blurRad="254000" sx="102000" sy="102000" algn="ctr" rotWithShape="0">
              <a:prstClr val="black">
                <a:alpha val="20000"/>
              </a:prstClr>
            </a:outerShdw>
          </a:effectLst>
        </c:spPr>
      </c:pivotFmt>
      <c:pivotFmt>
        <c:idx val="4"/>
        <c:spPr>
          <a:solidFill>
            <a:schemeClr val="accent1"/>
          </a:solidFill>
          <a:ln>
            <a:noFill/>
          </a:ln>
          <a:effectLst>
            <a:outerShdw blurRad="254000" sx="102000" sy="102000" algn="ctr" rotWithShape="0">
              <a:prstClr val="black">
                <a:alpha val="20000"/>
              </a:prstClr>
            </a:outerShdw>
          </a:effectLst>
        </c:spPr>
      </c:pivotFmt>
      <c:pivotFmt>
        <c:idx val="5"/>
        <c:spPr>
          <a:solidFill>
            <a:schemeClr val="accent1"/>
          </a:solidFill>
          <a:ln>
            <a:noFill/>
          </a:ln>
          <a:effectLst>
            <a:outerShdw blurRad="254000" sx="102000" sy="102000" algn="ctr" rotWithShape="0">
              <a:prstClr val="black">
                <a:alpha val="20000"/>
              </a:prstClr>
            </a:outerShdw>
          </a:effectLst>
        </c:spPr>
      </c:pivotFmt>
      <c:pivotFmt>
        <c:idx val="6"/>
        <c:spPr>
          <a:solidFill>
            <a:schemeClr val="accent1"/>
          </a:solidFill>
          <a:ln>
            <a:noFill/>
          </a:ln>
          <a:effectLst>
            <a:outerShdw blurRad="254000" sx="102000" sy="102000" algn="ctr" rotWithShape="0">
              <a:prstClr val="black">
                <a:alpha val="20000"/>
              </a:prstClr>
            </a:outerShdw>
          </a:effectLst>
        </c:spPr>
      </c:pivotFmt>
      <c:pivotFmt>
        <c:idx val="7"/>
        <c:spPr>
          <a:solidFill>
            <a:schemeClr val="accent1"/>
          </a:solidFill>
          <a:ln>
            <a:noFill/>
          </a:ln>
          <a:effectLst>
            <a:outerShdw blurRad="254000" sx="102000" sy="102000" algn="ctr" rotWithShape="0">
              <a:prstClr val="black">
                <a:alpha val="20000"/>
              </a:prstClr>
            </a:outerShdw>
          </a:effectLst>
        </c:spPr>
      </c:pivotFmt>
      <c:pivotFmt>
        <c:idx val="8"/>
        <c:spPr>
          <a:solidFill>
            <a:schemeClr val="accent1"/>
          </a:solidFill>
          <a:ln>
            <a:noFill/>
          </a:ln>
          <a:effectLst>
            <a:outerShdw blurRad="254000" sx="102000" sy="102000" algn="ctr" rotWithShape="0">
              <a:prstClr val="black">
                <a:alpha val="20000"/>
              </a:prstClr>
            </a:outerShdw>
          </a:effectLst>
        </c:spPr>
      </c:pivotFmt>
      <c:pivotFmt>
        <c:idx val="9"/>
        <c:spPr>
          <a:solidFill>
            <a:schemeClr val="accent1"/>
          </a:solidFill>
          <a:ln>
            <a:noFill/>
          </a:ln>
          <a:effectLst>
            <a:outerShdw blurRad="254000" sx="102000" sy="102000" algn="ctr" rotWithShape="0">
              <a:prstClr val="black">
                <a:alpha val="20000"/>
              </a:prstClr>
            </a:outerShdw>
          </a:effectLst>
        </c:spPr>
      </c:pivotFmt>
      <c:pivotFmt>
        <c:idx val="10"/>
        <c:spPr>
          <a:solidFill>
            <a:schemeClr val="accent1"/>
          </a:solidFill>
          <a:ln>
            <a:noFill/>
          </a:ln>
          <a:effectLst>
            <a:outerShdw blurRad="254000" sx="102000" sy="102000" algn="ctr" rotWithShape="0">
              <a:prstClr val="black">
                <a:alpha val="20000"/>
              </a:prstClr>
            </a:outerShdw>
          </a:effectLst>
        </c:spPr>
      </c:pivotFmt>
      <c:pivotFmt>
        <c:idx val="11"/>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2"/>
        <c:spPr>
          <a:solidFill>
            <a:schemeClr val="accent1"/>
          </a:solidFill>
          <a:ln>
            <a:noFill/>
          </a:ln>
          <a:effectLst>
            <a:outerShdw blurRad="254000" sx="102000" sy="102000" algn="ctr" rotWithShape="0">
              <a:prstClr val="black">
                <a:alpha val="20000"/>
              </a:prstClr>
            </a:outerShdw>
          </a:effectLst>
        </c:spPr>
      </c:pivotFmt>
      <c:pivotFmt>
        <c:idx val="13"/>
        <c:spPr>
          <a:solidFill>
            <a:schemeClr val="accent1"/>
          </a:solidFill>
          <a:ln>
            <a:noFill/>
          </a:ln>
          <a:effectLst>
            <a:outerShdw blurRad="254000" sx="102000" sy="102000" algn="ctr" rotWithShape="0">
              <a:prstClr val="black">
                <a:alpha val="20000"/>
              </a:prstClr>
            </a:outerShdw>
          </a:effectLst>
        </c:spPr>
      </c:pivotFmt>
      <c:pivotFmt>
        <c:idx val="14"/>
        <c:spPr>
          <a:solidFill>
            <a:schemeClr val="accent1"/>
          </a:solidFill>
          <a:ln>
            <a:noFill/>
          </a:ln>
          <a:effectLst>
            <a:outerShdw blurRad="254000" sx="102000" sy="102000" algn="ctr" rotWithShape="0">
              <a:prstClr val="black">
                <a:alpha val="20000"/>
              </a:prstClr>
            </a:outerShdw>
          </a:effectLst>
        </c:spPr>
      </c:pivotFmt>
      <c:pivotFmt>
        <c:idx val="15"/>
        <c:spPr>
          <a:solidFill>
            <a:schemeClr val="accent1"/>
          </a:solidFill>
          <a:ln>
            <a:noFill/>
          </a:ln>
          <a:effectLst>
            <a:outerShdw blurRad="254000" sx="102000" sy="102000" algn="ctr" rotWithShape="0">
              <a:prstClr val="black">
                <a:alpha val="20000"/>
              </a:prstClr>
            </a:outerShdw>
          </a:effectLst>
        </c:spPr>
      </c:pivotFmt>
      <c:pivotFmt>
        <c:idx val="16"/>
        <c:spPr>
          <a:solidFill>
            <a:schemeClr val="accent1"/>
          </a:solidFill>
          <a:ln>
            <a:noFill/>
          </a:ln>
          <a:effectLst>
            <a:outerShdw blurRad="254000" sx="102000" sy="102000" algn="ctr" rotWithShape="0">
              <a:prstClr val="black">
                <a:alpha val="20000"/>
              </a:prstClr>
            </a:outerShdw>
          </a:effectLst>
        </c:spPr>
      </c:pivotFmt>
      <c:pivotFmt>
        <c:idx val="17"/>
        <c:spPr>
          <a:solidFill>
            <a:schemeClr val="accent1"/>
          </a:solidFill>
          <a:ln>
            <a:noFill/>
          </a:ln>
          <a:effectLst>
            <a:outerShdw blurRad="254000" sx="102000" sy="102000" algn="ctr" rotWithShape="0">
              <a:prstClr val="black">
                <a:alpha val="20000"/>
              </a:prstClr>
            </a:outerShdw>
          </a:effectLst>
        </c:spPr>
      </c:pivotFmt>
      <c:pivotFmt>
        <c:idx val="18"/>
        <c:spPr>
          <a:solidFill>
            <a:schemeClr val="accent1"/>
          </a:solidFill>
          <a:ln>
            <a:noFill/>
          </a:ln>
          <a:effectLst>
            <a:outerShdw blurRad="254000" sx="102000" sy="102000" algn="ctr" rotWithShape="0">
              <a:prstClr val="black">
                <a:alpha val="20000"/>
              </a:prstClr>
            </a:outerShdw>
          </a:effectLst>
        </c:spPr>
      </c:pivotFmt>
      <c:pivotFmt>
        <c:idx val="19"/>
        <c:spPr>
          <a:solidFill>
            <a:schemeClr val="accent1"/>
          </a:solidFill>
          <a:ln>
            <a:noFill/>
          </a:ln>
          <a:effectLst>
            <a:outerShdw blurRad="254000" sx="102000" sy="102000" algn="ctr" rotWithShape="0">
              <a:prstClr val="black">
                <a:alpha val="20000"/>
              </a:prstClr>
            </a:outerShdw>
          </a:effectLst>
        </c:spPr>
      </c:pivotFmt>
      <c:pivotFmt>
        <c:idx val="20"/>
        <c:spPr>
          <a:solidFill>
            <a:schemeClr val="accent1"/>
          </a:solidFill>
          <a:ln>
            <a:noFill/>
          </a:ln>
          <a:effectLst>
            <a:outerShdw blurRad="254000" sx="102000" sy="102000" algn="ctr" rotWithShape="0">
              <a:prstClr val="black">
                <a:alpha val="20000"/>
              </a:prstClr>
            </a:outerShdw>
          </a:effectLst>
        </c:spPr>
      </c:pivotFmt>
    </c:pivotFmts>
    <c:plotArea>
      <c:layout/>
      <c:pieChart>
        <c:varyColors val="1"/>
        <c:ser>
          <c:idx val="0"/>
          <c:order val="0"/>
          <c:tx>
            <c:strRef>
              <c:f>'OCCUPATION HISTO'!$B$3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725-4E2F-97C2-BA83DE5DF72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725-4E2F-97C2-BA83DE5DF72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725-4E2F-97C2-BA83DE5DF72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725-4E2F-97C2-BA83DE5DF72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725-4E2F-97C2-BA83DE5DF725}"/>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6725-4E2F-97C2-BA83DE5DF725}"/>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6725-4E2F-97C2-BA83DE5DF725}"/>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6725-4E2F-97C2-BA83DE5DF725}"/>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6725-4E2F-97C2-BA83DE5DF725}"/>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'OCCUPATION HISTO'!$A$4:$A$12</c:f>
              <c:strCache>
                <c:ptCount val="9"/>
                <c:pt idx="0">
                  <c:v>C </c:v>
                </c:pt>
                <c:pt idx="1">
                  <c:v>FA</c:v>
                </c:pt>
                <c:pt idx="2">
                  <c:v>FA AND T</c:v>
                </c:pt>
                <c:pt idx="3">
                  <c:v>O</c:v>
                </c:pt>
                <c:pt idx="4">
                  <c:v>R</c:v>
                </c:pt>
                <c:pt idx="5">
                  <c:v>S</c:v>
                </c:pt>
                <c:pt idx="6">
                  <c:v>T</c:v>
                </c:pt>
                <c:pt idx="7">
                  <c:v>W</c:v>
                </c:pt>
                <c:pt idx="8">
                  <c:v>(blank)</c:v>
                </c:pt>
              </c:strCache>
            </c:strRef>
          </c:cat>
          <c:val>
            <c:numRef>
              <c:f>'OCCUPATION HISTO'!$B$4:$B$12</c:f>
              <c:numCache>
                <c:formatCode>General</c:formatCode>
                <c:ptCount val="9"/>
                <c:pt idx="0">
                  <c:v>2</c:v>
                </c:pt>
                <c:pt idx="1">
                  <c:v>3</c:v>
                </c:pt>
                <c:pt idx="2">
                  <c:v>2</c:v>
                </c:pt>
                <c:pt idx="3">
                  <c:v>2</c:v>
                </c:pt>
                <c:pt idx="4">
                  <c:v>17</c:v>
                </c:pt>
                <c:pt idx="5">
                  <c:v>3</c:v>
                </c:pt>
                <c:pt idx="6">
                  <c:v>2</c:v>
                </c:pt>
                <c:pt idx="7">
                  <c:v>8</c:v>
                </c:pt>
                <c:pt idx="8">
                  <c:v>7</c:v>
                </c:pt>
              </c:numCache>
            </c:numRef>
          </c:val>
          <c:extLst>
            <c:ext xmlns:c16="http://schemas.microsoft.com/office/drawing/2014/chart" uri="{C3380CC4-5D6E-409C-BE32-E72D297353CC}">
              <c16:uniqueId val="{00000012-6725-4E2F-97C2-BA83DE5DF72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483063039032205"/>
          <c:y val="0.32421038372527167"/>
          <c:w val="0.24793599699273958"/>
          <c:h val="0.4624178304405784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'[survey results.xlsx]EUROVISION'!$E$1:$R$1</cx:f>
        <cx:lvl ptCount="14">
          <cx:pt idx="0">LAND USE</cx:pt>
          <cx:pt idx="1">ROADS</cx:pt>
          <cx:pt idx="2">PUBLIC TRANSPORT</cx:pt>
          <cx:pt idx="3">EMPLOYMENT</cx:pt>
          <cx:pt idx="4">HOUSING</cx:pt>
          <cx:pt idx="5">SCHOOLS</cx:pt>
          <cx:pt idx="6">FACILITIES  PUBLIC TOILETS PUBLIC BINS PUBLIC PHONES       LITTER       MOBILESHOP</cx:pt>
          <cx:pt idx="7">MOBILE/BB</cx:pt>
          <cx:pt idx="8">BIODIVERSITY</cx:pt>
          <cx:pt idx="9">FOOTPATHS/CYCLEPATHS AND TRAILS VERGES</cx:pt>
          <cx:pt idx="10">RESILIENCE</cx:pt>
          <cx:pt idx="11">TOURISM</cx:pt>
          <cx:pt idx="12">CRIME</cx:pt>
          <cx:pt idx="13">FLOODING</cx:pt>
        </cx:lvl>
      </cx:strDim>
      <cx:numDim type="val">
        <cx:f dir="row">'[survey results.xlsx]EUROVISION'!$E$52:$R$52</cx:f>
        <cx:lvl ptCount="14" formatCode="General">
          <cx:pt idx="0">440.5</cx:pt>
          <cx:pt idx="1">518.5</cx:pt>
          <cx:pt idx="2">351</cx:pt>
          <cx:pt idx="3">351.5</cx:pt>
          <cx:pt idx="4">265</cx:pt>
          <cx:pt idx="5">9</cx:pt>
          <cx:pt idx="6">50.5</cx:pt>
          <cx:pt idx="7">464</cx:pt>
          <cx:pt idx="8">12</cx:pt>
          <cx:pt idx="9">35</cx:pt>
          <cx:pt idx="10">6</cx:pt>
          <cx:pt idx="11">277.5</cx:pt>
          <cx:pt idx="12">250</cx:pt>
          <cx:pt idx="13">153.5</cx:pt>
        </cx:lvl>
      </cx:numDim>
    </cx:data>
  </cx:chartData>
  <cx:chart>
    <cx:title pos="t" align="ctr" overlay="0">
      <cx:tx>
        <cx:txData>
          <cx:v>priorities</cx:v>
        </cx:txData>
      </cx:tx>
      <cx:txPr>
        <a:bodyPr spcFirstLastPara="1" vertOverflow="ellipsis" horzOverflow="overflow" wrap="square" lIns="0" tIns="0" rIns="0" bIns="0" anchor="ctr" anchorCtr="1"/>
        <a:lstStyle/>
        <a:p>
          <a:pPr algn="ctr" rtl="0">
            <a:defRPr/>
          </a:pPr>
          <a:r>
            <a:rPr lang="en-US" sz="1600" b="1" i="0" u="none" strike="noStrike" spc="100" baseline="0" dirty="0">
              <a:solidFill>
                <a:prstClr val="white">
                  <a:lumMod val="95000"/>
                </a:prstClr>
              </a:solidFill>
              <a:effectLst>
                <a:outerShdw blurRad="50800" dist="38100" dir="5400000" algn="t" rotWithShape="0">
                  <a:prstClr val="black">
                    <a:alpha val="40000"/>
                  </a:prstClr>
                </a:outerShdw>
              </a:effectLst>
              <a:latin typeface="Trebuchet MS" panose="020B0603020202020204"/>
            </a:rPr>
            <a:t>priorities</a:t>
          </a:r>
        </a:p>
      </cx:txPr>
    </cx:title>
    <cx:plotArea>
      <cx:plotAreaRegion>
        <cx:series layoutId="clusteredColumn" uniqueId="{7C7F63B4-838C-41C6-ADFA-5DAB2C09BAB7}">
          <cx:dataId val="0"/>
          <cx:layoutPr>
            <cx:aggregation/>
          </cx:layoutPr>
          <cx:axisId val="1"/>
        </cx:series>
        <cx:series layoutId="paretoLine" ownerIdx="0" uniqueId="{3D2ED4BA-CCD3-4242-B250-E670514B1F86}">
          <cx:axisId val="2"/>
        </cx:series>
      </cx:plotAreaRegion>
      <cx:axis id="0">
        <cx:catScaling gapWidth="0"/>
        <cx:tickLabels/>
      </cx:axis>
      <cx:axis id="1">
        <cx:valScaling/>
        <cx:majorGridlines/>
        <cx:tickLabels/>
      </cx:axis>
      <cx:axis id="2">
        <cx:valScaling max="1" min="0"/>
        <cx:units unit="percentage"/>
        <cx:tickLabels/>
      </cx:axis>
    </cx:plotArea>
  </cx:chart>
</cx: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70">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cs:chartArea>
  <cs:dataLabel>
    <cs:lnRef idx="0"/>
    <cs:fillRef idx="0"/>
    <cs:effectRef idx="0"/>
    <cs:fontRef idx="minor">
      <a:schemeClr val="lt1">
        <a:lumMod val="9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600"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colorful2" csCatId="colorful" phldr="1"/>
      <dgm:spPr/>
      <dgm:t>
        <a:bodyPr rtlCol="0"/>
        <a:lstStyle/>
        <a:p>
          <a:pPr rtl="0"/>
          <a:endParaRPr lang="en-US"/>
        </a:p>
      </dgm:t>
    </dgm:pt>
    <dgm:pt modelId="{6E78410F-604C-43A6-A991-1F6A0685C76E}">
      <dgm:prSet custT="1"/>
      <dgm:spPr/>
      <dgm:t>
        <a:bodyPr lIns="182880" tIns="182880" rIns="182880" bIns="182880" rtlCol="0"/>
        <a:lstStyle/>
        <a:p>
          <a:pPr marL="0" rtl="0">
            <a:lnSpc>
              <a:spcPct val="100000"/>
            </a:lnSpc>
            <a:buNone/>
          </a:pPr>
          <a:r>
            <a:rPr lang="en-GB" sz="2000" noProof="0" dirty="0">
              <a:latin typeface="Calibri" charset="0"/>
              <a:ea typeface="Calibri" charset="0"/>
              <a:cs typeface="Calibri" charset="0"/>
            </a:rPr>
            <a:t>TRACKS ARE UGLY</a:t>
          </a:r>
        </a:p>
      </dgm:t>
    </dgm:pt>
    <dgm:pt modelId="{B87758DC-95B9-415D-8FA2-3A592F03EEB6}" type="parTrans" cxnId="{E6E94786-140A-4645-ACBD-B11A56308E02}">
      <dgm:prSet/>
      <dgm:spPr/>
      <dgm:t>
        <a:bodyPr rtlCol="0"/>
        <a:lstStyle/>
        <a:p>
          <a:pPr rtl="0"/>
          <a:endParaRPr lang="en-GB" noProof="0" dirty="0"/>
        </a:p>
      </dgm:t>
    </dgm:pt>
    <dgm:pt modelId="{81ADE71D-3BBC-45B9-8FE7-89C53F21FB8E}" type="sibTrans" cxnId="{E6E94786-140A-4645-ACBD-B11A56308E02}">
      <dgm:prSet/>
      <dgm:spPr/>
      <dgm:t>
        <a:bodyPr rtlCol="0"/>
        <a:lstStyle/>
        <a:p>
          <a:pPr rtl="0"/>
          <a:endParaRPr lang="en-GB" noProof="0" dirty="0"/>
        </a:p>
      </dgm:t>
    </dgm:pt>
    <dgm:pt modelId="{57B30C7E-2C98-474C-972A-4A9F013596F6}">
      <dgm:prSet custT="1"/>
      <dgm:spPr>
        <a:solidFill>
          <a:schemeClr val="accent5">
            <a:lumMod val="60000"/>
            <a:lumOff val="40000"/>
          </a:schemeClr>
        </a:solidFill>
      </dgm:spPr>
      <dgm:t>
        <a:bodyPr rtlCol="0"/>
        <a:lstStyle/>
        <a:p>
          <a:pPr rtl="0"/>
          <a:r>
            <a:rPr lang="en-GB" sz="2000" b="1" noProof="0" dirty="0">
              <a:latin typeface="+mj-lt"/>
              <a:ea typeface="Calibri" charset="0"/>
              <a:cs typeface="Calibri" charset="0"/>
            </a:rPr>
            <a:t>ROADS</a:t>
          </a:r>
        </a:p>
      </dgm:t>
    </dgm:pt>
    <dgm:pt modelId="{3C56CB1B-7905-41E8-90E6-A55A14BA7821}" type="parTrans" cxnId="{13126A2F-129D-4762-93CF-9798949EB589}">
      <dgm:prSet/>
      <dgm:spPr/>
      <dgm:t>
        <a:bodyPr rtlCol="0"/>
        <a:lstStyle/>
        <a:p>
          <a:pPr rtl="0"/>
          <a:endParaRPr lang="en-GB" noProof="0" dirty="0"/>
        </a:p>
      </dgm:t>
    </dgm:pt>
    <dgm:pt modelId="{7F14057D-1A20-4F64-A110-C77AC5F00602}" type="sibTrans" cxnId="{13126A2F-129D-4762-93CF-9798949EB589}">
      <dgm:prSet/>
      <dgm:spPr/>
      <dgm:t>
        <a:bodyPr rtlCol="0"/>
        <a:lstStyle/>
        <a:p>
          <a:pPr rtl="0"/>
          <a:endParaRPr lang="en-GB" noProof="0" dirty="0"/>
        </a:p>
      </dgm:t>
    </dgm:pt>
    <dgm:pt modelId="{B45FF3C1-5A75-4E4C-B2B6-84B0FAC421C2}">
      <dgm:prSet custT="1"/>
      <dgm:spPr/>
      <dgm:t>
        <a:bodyPr lIns="182880" tIns="182880" rIns="182880" bIns="182880" rtlCol="0"/>
        <a:lstStyle/>
        <a:p>
          <a:pPr marL="0" rtl="0">
            <a:lnSpc>
              <a:spcPct val="100000"/>
            </a:lnSpc>
            <a:buFontTx/>
            <a:buNone/>
          </a:pPr>
          <a:r>
            <a:rPr lang="en-GB" sz="1400" noProof="0" dirty="0">
              <a:latin typeface="Calibri" charset="0"/>
              <a:ea typeface="Calibri" charset="0"/>
              <a:cs typeface="Calibri" charset="0"/>
            </a:rPr>
            <a:t>LACK OF PUBLIC TRANSPORT</a:t>
          </a:r>
        </a:p>
        <a:p>
          <a:pPr marL="0" rtl="0">
            <a:lnSpc>
              <a:spcPct val="100000"/>
            </a:lnSpc>
            <a:buFontTx/>
            <a:buNone/>
          </a:pPr>
          <a:r>
            <a:rPr lang="en-GB" sz="1400" noProof="0" dirty="0">
              <a:latin typeface="Calibri" charset="0"/>
              <a:ea typeface="Calibri" charset="0"/>
              <a:cs typeface="Calibri" charset="0"/>
            </a:rPr>
            <a:t>RELIANT ON CARS</a:t>
          </a:r>
        </a:p>
        <a:p>
          <a:pPr marL="0" rtl="0">
            <a:lnSpc>
              <a:spcPct val="100000"/>
            </a:lnSpc>
            <a:buFontTx/>
            <a:buNone/>
          </a:pPr>
          <a:r>
            <a:rPr lang="en-GB" sz="1400" noProof="0" dirty="0">
              <a:latin typeface="Calibri" charset="0"/>
              <a:ea typeface="Calibri" charset="0"/>
              <a:cs typeface="Calibri" charset="0"/>
            </a:rPr>
            <a:t>RAILWAY EXTENSION</a:t>
          </a:r>
        </a:p>
        <a:p>
          <a:pPr marL="0" rtl="0">
            <a:lnSpc>
              <a:spcPct val="100000"/>
            </a:lnSpc>
            <a:buFontTx/>
            <a:buNone/>
          </a:pPr>
          <a:r>
            <a:rPr lang="en-GB" sz="1400" noProof="0" dirty="0">
              <a:latin typeface="Calibri" charset="0"/>
              <a:ea typeface="Calibri" charset="0"/>
              <a:cs typeface="Calibri" charset="0"/>
            </a:rPr>
            <a:t>ROADS AS RACE TRACKS</a:t>
          </a:r>
        </a:p>
        <a:p>
          <a:pPr marL="0" rtl="0">
            <a:lnSpc>
              <a:spcPct val="100000"/>
            </a:lnSpc>
            <a:buFontTx/>
            <a:buNone/>
          </a:pPr>
          <a:r>
            <a:rPr lang="en-GB" sz="1400" noProof="0" dirty="0">
              <a:latin typeface="Calibri" charset="0"/>
              <a:ea typeface="Calibri" charset="0"/>
              <a:cs typeface="Calibri" charset="0"/>
            </a:rPr>
            <a:t>NOISE POLLUTION</a:t>
          </a:r>
        </a:p>
        <a:p>
          <a:pPr marL="0" rtl="0">
            <a:lnSpc>
              <a:spcPct val="100000"/>
            </a:lnSpc>
            <a:buFontTx/>
            <a:buNone/>
          </a:pPr>
          <a:r>
            <a:rPr lang="en-GB" sz="1400" noProof="0" dirty="0">
              <a:latin typeface="Calibri" charset="0"/>
              <a:ea typeface="Calibri" charset="0"/>
              <a:cs typeface="Calibri" charset="0"/>
            </a:rPr>
            <a:t>MAINTENANCE, POTHOLES, VERGES</a:t>
          </a:r>
        </a:p>
        <a:p>
          <a:pPr marL="0" rtl="0">
            <a:lnSpc>
              <a:spcPct val="100000"/>
            </a:lnSpc>
            <a:buFontTx/>
            <a:buNone/>
          </a:pPr>
          <a:r>
            <a:rPr lang="en-GB" sz="1400" noProof="0" dirty="0">
              <a:latin typeface="Calibri" charset="0"/>
              <a:ea typeface="Calibri" charset="0"/>
              <a:cs typeface="Calibri" charset="0"/>
            </a:rPr>
            <a:t>SAFETY</a:t>
          </a:r>
        </a:p>
        <a:p>
          <a:pPr marL="0" rtl="0">
            <a:lnSpc>
              <a:spcPct val="100000"/>
            </a:lnSpc>
            <a:buFontTx/>
            <a:buNone/>
          </a:pPr>
          <a:r>
            <a:rPr lang="en-GB" sz="1400" noProof="0" dirty="0">
              <a:latin typeface="Calibri" charset="0"/>
              <a:ea typeface="Calibri" charset="0"/>
              <a:cs typeface="Calibri" charset="0"/>
            </a:rPr>
            <a:t>CLOSURES, DIVERSIONS</a:t>
          </a:r>
        </a:p>
        <a:p>
          <a:pPr marL="0" rtl="0">
            <a:lnSpc>
              <a:spcPct val="100000"/>
            </a:lnSpc>
            <a:buFontTx/>
            <a:buNone/>
          </a:pPr>
          <a:r>
            <a:rPr lang="en-GB" sz="1400" noProof="0" dirty="0">
              <a:latin typeface="Calibri" charset="0"/>
              <a:ea typeface="Calibri" charset="0"/>
              <a:cs typeface="Calibri" charset="0"/>
            </a:rPr>
            <a:t>LOG LORRIES, MOTORBIKES, SUPERCARS</a:t>
          </a:r>
        </a:p>
        <a:p>
          <a:pPr marL="0" rtl="0">
            <a:lnSpc>
              <a:spcPct val="100000"/>
            </a:lnSpc>
            <a:buFontTx/>
            <a:buNone/>
          </a:pPr>
          <a:r>
            <a:rPr lang="en-GB" sz="1400" noProof="0" dirty="0">
              <a:latin typeface="Calibri" charset="0"/>
              <a:ea typeface="Calibri" charset="0"/>
              <a:cs typeface="Calibri" charset="0"/>
            </a:rPr>
            <a:t>TOURISTS, CAMPERVANS</a:t>
          </a:r>
          <a:endParaRPr lang="en-GB" sz="1200" noProof="0" dirty="0">
            <a:latin typeface="Calibri" charset="0"/>
            <a:ea typeface="Calibri" charset="0"/>
            <a:cs typeface="Calibri" charset="0"/>
          </a:endParaRPr>
        </a:p>
      </dgm:t>
    </dgm:pt>
    <dgm:pt modelId="{34A81C80-FF70-48EA-B442-BDB1EF403754}" type="parTrans" cxnId="{D6AF6FC0-4B56-4246-AC09-69D41F1CFC6B}">
      <dgm:prSet/>
      <dgm:spPr/>
      <dgm:t>
        <a:bodyPr rtlCol="0"/>
        <a:lstStyle/>
        <a:p>
          <a:pPr rtl="0"/>
          <a:endParaRPr lang="en-GB" noProof="0" dirty="0"/>
        </a:p>
      </dgm:t>
    </dgm:pt>
    <dgm:pt modelId="{5B9815BA-8A8F-4251-B182-AD39A4FE26DD}" type="sibTrans" cxnId="{D6AF6FC0-4B56-4246-AC09-69D41F1CFC6B}">
      <dgm:prSet/>
      <dgm:spPr/>
      <dgm:t>
        <a:bodyPr rtlCol="0"/>
        <a:lstStyle/>
        <a:p>
          <a:pPr rtl="0"/>
          <a:endParaRPr lang="en-GB" noProof="0" dirty="0"/>
        </a:p>
      </dgm:t>
    </dgm:pt>
    <dgm:pt modelId="{1E1BD5C7-7E98-4E9C-980A-6231C710F86D}">
      <dgm:prSet custT="1"/>
      <dgm:spPr>
        <a:solidFill>
          <a:schemeClr val="accent4"/>
        </a:solidFill>
      </dgm:spPr>
      <dgm:t>
        <a:bodyPr rtlCol="0"/>
        <a:lstStyle/>
        <a:p>
          <a:pPr rtl="0"/>
          <a:r>
            <a:rPr lang="en-GB" sz="2000" b="1" noProof="0">
              <a:latin typeface="+mj-lt"/>
              <a:ea typeface="Calibri" charset="0"/>
              <a:cs typeface="Calibri" charset="0"/>
            </a:rPr>
            <a:t>FACILITIES</a:t>
          </a:r>
          <a:endParaRPr lang="en-GB" sz="2000" b="1" noProof="0" dirty="0">
            <a:latin typeface="+mj-lt"/>
            <a:ea typeface="Calibri" charset="0"/>
            <a:cs typeface="Calibri" charset="0"/>
          </a:endParaRPr>
        </a:p>
      </dgm:t>
    </dgm:pt>
    <dgm:pt modelId="{63D0BD99-D324-4743-A063-0F16264E6A03}" type="parTrans" cxnId="{F291143C-5080-4FD6-BEEA-B126FBAFEC70}">
      <dgm:prSet/>
      <dgm:spPr/>
      <dgm:t>
        <a:bodyPr rtlCol="0"/>
        <a:lstStyle/>
        <a:p>
          <a:pPr rtl="0"/>
          <a:endParaRPr lang="en-GB" noProof="0" dirty="0"/>
        </a:p>
      </dgm:t>
    </dgm:pt>
    <dgm:pt modelId="{BDC49242-DD3A-494A-A4AF-E750AD6D3DAB}" type="sibTrans" cxnId="{F291143C-5080-4FD6-BEEA-B126FBAFEC70}">
      <dgm:prSet/>
      <dgm:spPr/>
      <dgm:t>
        <a:bodyPr rtlCol="0"/>
        <a:lstStyle/>
        <a:p>
          <a:pPr rtl="0"/>
          <a:endParaRPr lang="en-GB" noProof="0" dirty="0"/>
        </a:p>
      </dgm:t>
    </dgm:pt>
    <dgm:pt modelId="{A0B60079-4AAF-49AC-8F08-8A2DFAEE29DB}">
      <dgm:prSet custT="1"/>
      <dgm:spPr/>
      <dgm:t>
        <a:bodyPr lIns="182880" tIns="182880" rIns="182880" bIns="182880" rtlCol="0"/>
        <a:lstStyle/>
        <a:p>
          <a:pPr marL="0" rtl="0">
            <a:lnSpc>
              <a:spcPct val="100000"/>
            </a:lnSpc>
            <a:buFont typeface="Courier New" panose="02070309020205020404" pitchFamily="49" charset="0"/>
            <a:buChar char="o"/>
          </a:pPr>
          <a:r>
            <a:rPr lang="en-GB" sz="1400" b="0" i="0" noProof="0" dirty="0"/>
            <a:t>PUBLIC TRANSPORT</a:t>
          </a:r>
        </a:p>
        <a:p>
          <a:pPr marL="0" rtl="0">
            <a:lnSpc>
              <a:spcPct val="100000"/>
            </a:lnSpc>
            <a:buFont typeface="Courier New" panose="02070309020205020404" pitchFamily="49" charset="0"/>
            <a:buChar char="o"/>
          </a:pPr>
          <a:r>
            <a:rPr lang="en-GB" sz="1400" b="0" i="0" noProof="0" dirty="0"/>
            <a:t>REFUSE COLLECTION</a:t>
          </a:r>
        </a:p>
        <a:p>
          <a:pPr marL="0" rtl="0">
            <a:lnSpc>
              <a:spcPct val="100000"/>
            </a:lnSpc>
            <a:buFont typeface="Courier New" panose="02070309020205020404" pitchFamily="49" charset="0"/>
            <a:buChar char="o"/>
          </a:pPr>
          <a:r>
            <a:rPr lang="en-GB" sz="1400" b="0" i="0" noProof="0" dirty="0"/>
            <a:t>POOR AMENITIES</a:t>
          </a:r>
        </a:p>
        <a:p>
          <a:pPr marL="0" rtl="0">
            <a:lnSpc>
              <a:spcPct val="100000"/>
            </a:lnSpc>
            <a:buFont typeface="Courier New" panose="02070309020205020404" pitchFamily="49" charset="0"/>
            <a:buChar char="o"/>
          </a:pPr>
          <a:r>
            <a:rPr lang="en-GB" sz="1400" b="0" i="0" noProof="0" dirty="0"/>
            <a:t>LACK OF SHOPS</a:t>
          </a:r>
        </a:p>
        <a:p>
          <a:pPr marL="0" rtl="0">
            <a:lnSpc>
              <a:spcPct val="100000"/>
            </a:lnSpc>
            <a:buFont typeface="Courier New" panose="02070309020205020404" pitchFamily="49" charset="0"/>
            <a:buChar char="o"/>
          </a:pPr>
          <a:r>
            <a:rPr lang="en-GB" sz="1400" b="0" i="0" noProof="0" dirty="0"/>
            <a:t>LACK OF PUB</a:t>
          </a:r>
        </a:p>
        <a:p>
          <a:pPr marL="0" rtl="0">
            <a:lnSpc>
              <a:spcPct val="100000"/>
            </a:lnSpc>
            <a:buFont typeface="Courier New" panose="02070309020205020404" pitchFamily="49" charset="0"/>
            <a:buChar char="o"/>
          </a:pPr>
          <a:r>
            <a:rPr lang="en-GB" sz="1400" b="0" i="0" noProof="0" dirty="0"/>
            <a:t>NO DENTISTS</a:t>
          </a:r>
        </a:p>
        <a:p>
          <a:pPr marL="0" rtl="0">
            <a:lnSpc>
              <a:spcPct val="100000"/>
            </a:lnSpc>
            <a:buFont typeface="Courier New" panose="02070309020205020404" pitchFamily="49" charset="0"/>
            <a:buChar char="o"/>
          </a:pPr>
          <a:r>
            <a:rPr lang="en-GB" sz="1400" b="0" i="0" noProof="0" dirty="0"/>
            <a:t>HOSPITAL WAITING TIMES</a:t>
          </a:r>
        </a:p>
        <a:p>
          <a:pPr marL="0" rtl="0">
            <a:lnSpc>
              <a:spcPct val="100000"/>
            </a:lnSpc>
            <a:buFont typeface="Courier New" panose="02070309020205020404" pitchFamily="49" charset="0"/>
            <a:buChar char="o"/>
          </a:pPr>
          <a:r>
            <a:rPr lang="en-GB" sz="1400" b="0" i="0" noProof="0" dirty="0"/>
            <a:t>REMOTENESS</a:t>
          </a:r>
        </a:p>
        <a:p>
          <a:pPr marL="0" rtl="0">
            <a:lnSpc>
              <a:spcPct val="100000"/>
            </a:lnSpc>
            <a:buFont typeface="Courier New" panose="02070309020205020404" pitchFamily="49" charset="0"/>
            <a:buChar char="o"/>
          </a:pPr>
          <a:r>
            <a:rPr lang="en-GB" sz="1400" b="0" i="0" noProof="0" dirty="0"/>
            <a:t>LIMITED SOCIAL LIFE</a:t>
          </a:r>
        </a:p>
        <a:p>
          <a:pPr marL="0" rtl="0">
            <a:lnSpc>
              <a:spcPct val="100000"/>
            </a:lnSpc>
            <a:buFont typeface="Courier New" panose="02070309020205020404" pitchFamily="49" charset="0"/>
            <a:buChar char="o"/>
          </a:pPr>
          <a:r>
            <a:rPr lang="en-GB" sz="1400" b="0" i="0" noProof="0" dirty="0"/>
            <a:t>LITTER AND HUMAN WASTE</a:t>
          </a:r>
        </a:p>
        <a:p>
          <a:pPr marL="0" rtl="0">
            <a:lnSpc>
              <a:spcPct val="100000"/>
            </a:lnSpc>
            <a:buFont typeface="Courier New" panose="02070309020205020404" pitchFamily="49" charset="0"/>
            <a:buChar char="o"/>
          </a:pPr>
          <a:r>
            <a:rPr lang="en-GB" sz="1400" b="0" i="0" noProof="0" dirty="0"/>
            <a:t>PUBLIC RUBBISH AND DOG POO BINS</a:t>
          </a:r>
        </a:p>
        <a:p>
          <a:pPr marL="0" rtl="0">
            <a:lnSpc>
              <a:spcPct val="100000"/>
            </a:lnSpc>
            <a:buNone/>
          </a:pPr>
          <a:endParaRPr lang="en-GB" sz="1600" b="0" i="0" noProof="0" dirty="0"/>
        </a:p>
        <a:p>
          <a:pPr marL="0" rtl="0">
            <a:lnSpc>
              <a:spcPct val="100000"/>
            </a:lnSpc>
            <a:buNone/>
          </a:pPr>
          <a:r>
            <a:rPr lang="en-GB" sz="2000" b="0" i="0" noProof="0" dirty="0"/>
            <a:t> </a:t>
          </a:r>
          <a:endParaRPr lang="en-GB" sz="2000" noProof="0" dirty="0">
            <a:latin typeface="Calibri" charset="0"/>
            <a:ea typeface="Calibri" charset="0"/>
            <a:cs typeface="Calibri" charset="0"/>
          </a:endParaRPr>
        </a:p>
      </dgm:t>
    </dgm:pt>
    <dgm:pt modelId="{94E190C2-DE76-4E92-9B8B-12C8AC85398D}" type="parTrans" cxnId="{DA65D739-98AB-49B5-B28F-78D06B43157F}">
      <dgm:prSet/>
      <dgm:spPr/>
      <dgm:t>
        <a:bodyPr rtlCol="0"/>
        <a:lstStyle/>
        <a:p>
          <a:pPr rtl="0"/>
          <a:endParaRPr lang="en-GB" noProof="0" dirty="0"/>
        </a:p>
      </dgm:t>
    </dgm:pt>
    <dgm:pt modelId="{B3783AFC-A7BD-4A0E-8A53-49FBB33EB50F}" type="sibTrans" cxnId="{DA65D739-98AB-49B5-B28F-78D06B43157F}">
      <dgm:prSet/>
      <dgm:spPr/>
      <dgm:t>
        <a:bodyPr rtlCol="0"/>
        <a:lstStyle/>
        <a:p>
          <a:pPr rtl="0"/>
          <a:endParaRPr lang="en-GB" noProof="0" dirty="0"/>
        </a:p>
      </dgm:t>
    </dgm:pt>
    <dgm:pt modelId="{8FE81FEC-2664-411F-AEB3-065F29F52751}">
      <dgm:prSet custT="1"/>
      <dgm:spPr/>
      <dgm:t>
        <a:bodyPr lIns="182880" tIns="182880" rIns="182880" bIns="182880" rtlCol="0"/>
        <a:lstStyle/>
        <a:p>
          <a:pPr marL="0" rtl="0">
            <a:lnSpc>
              <a:spcPct val="100000"/>
            </a:lnSpc>
            <a:buNone/>
          </a:pPr>
          <a:r>
            <a:rPr lang="en-GB" sz="1400" noProof="0" dirty="0">
              <a:latin typeface="Calibri" charset="0"/>
              <a:ea typeface="Calibri" charset="0"/>
              <a:cs typeface="Calibri" charset="0"/>
            </a:rPr>
            <a:t>TENSIONS IN A DIVIDED COMMUNITY</a:t>
          </a:r>
        </a:p>
        <a:p>
          <a:pPr marL="0" rtl="0">
            <a:lnSpc>
              <a:spcPct val="100000"/>
            </a:lnSpc>
            <a:buNone/>
          </a:pPr>
          <a:r>
            <a:rPr lang="en-GB" sz="1400" noProof="0" dirty="0">
              <a:latin typeface="Calibri" charset="0"/>
              <a:ea typeface="Calibri" charset="0"/>
              <a:cs typeface="Calibri" charset="0"/>
            </a:rPr>
            <a:t>INCOMERS WITH LOADS OF MONEY TAKING OVER</a:t>
          </a:r>
        </a:p>
        <a:p>
          <a:pPr marL="0" rtl="0">
            <a:lnSpc>
              <a:spcPct val="100000"/>
            </a:lnSpc>
            <a:buNone/>
          </a:pPr>
          <a:r>
            <a:rPr lang="en-GB" sz="1400" noProof="0" dirty="0">
              <a:latin typeface="Calibri" charset="0"/>
              <a:ea typeface="Calibri" charset="0"/>
              <a:cs typeface="Calibri" charset="0"/>
            </a:rPr>
            <a:t>WEATHER</a:t>
          </a:r>
        </a:p>
        <a:p>
          <a:pPr marL="0" rtl="0">
            <a:lnSpc>
              <a:spcPct val="100000"/>
            </a:lnSpc>
            <a:buNone/>
          </a:pPr>
          <a:r>
            <a:rPr lang="en-GB" sz="1400" noProof="0" dirty="0">
              <a:latin typeface="Calibri" charset="0"/>
              <a:ea typeface="Calibri" charset="0"/>
              <a:cs typeface="Calibri" charset="0"/>
            </a:rPr>
            <a:t>WET</a:t>
          </a:r>
        </a:p>
        <a:p>
          <a:pPr marL="0" rtl="0">
            <a:lnSpc>
              <a:spcPct val="100000"/>
            </a:lnSpc>
            <a:buNone/>
          </a:pPr>
          <a:r>
            <a:rPr lang="en-GB" sz="1400" noProof="0" dirty="0">
              <a:latin typeface="Calibri" charset="0"/>
              <a:ea typeface="Calibri" charset="0"/>
              <a:cs typeface="Calibri" charset="0"/>
            </a:rPr>
            <a:t>PEOPLE TRYING TO CHANGE THE WAY WE LIVE</a:t>
          </a:r>
        </a:p>
        <a:p>
          <a:pPr marL="0" rtl="0">
            <a:lnSpc>
              <a:spcPct val="100000"/>
            </a:lnSpc>
            <a:buNone/>
          </a:pPr>
          <a:r>
            <a:rPr lang="en-GB" sz="1400" noProof="0" dirty="0">
              <a:latin typeface="Calibri" charset="0"/>
              <a:ea typeface="Calibri" charset="0"/>
              <a:cs typeface="Calibri" charset="0"/>
            </a:rPr>
            <a:t>DOG CONTROL</a:t>
          </a:r>
        </a:p>
        <a:p>
          <a:pPr marL="0" rtl="0">
            <a:lnSpc>
              <a:spcPct val="100000"/>
            </a:lnSpc>
            <a:buNone/>
          </a:pPr>
          <a:r>
            <a:rPr lang="en-GB" sz="1400" noProof="0" dirty="0">
              <a:latin typeface="Calibri" charset="0"/>
              <a:ea typeface="Calibri" charset="0"/>
              <a:cs typeface="Calibri" charset="0"/>
            </a:rPr>
            <a:t>CLIQUES OF PEOPLE</a:t>
          </a:r>
        </a:p>
        <a:p>
          <a:pPr marL="0" rtl="0">
            <a:lnSpc>
              <a:spcPct val="100000"/>
            </a:lnSpc>
            <a:buNone/>
          </a:pPr>
          <a:r>
            <a:rPr lang="en-GB" sz="1400" noProof="0" dirty="0">
              <a:latin typeface="Calibri" charset="0"/>
              <a:ea typeface="Calibri" charset="0"/>
              <a:cs typeface="Calibri" charset="0"/>
            </a:rPr>
            <a:t>LACK OF JOB OPPORTUNITIES</a:t>
          </a:r>
        </a:p>
        <a:p>
          <a:pPr marL="0" rtl="0">
            <a:lnSpc>
              <a:spcPct val="100000"/>
            </a:lnSpc>
            <a:buNone/>
          </a:pPr>
          <a:r>
            <a:rPr lang="en-GB" sz="1400" noProof="0" dirty="0">
              <a:latin typeface="Calibri" charset="0"/>
              <a:ea typeface="Calibri" charset="0"/>
              <a:cs typeface="Calibri" charset="0"/>
            </a:rPr>
            <a:t>DOG POO</a:t>
          </a:r>
        </a:p>
        <a:p>
          <a:pPr marL="0" rtl="0">
            <a:lnSpc>
              <a:spcPct val="100000"/>
            </a:lnSpc>
            <a:buNone/>
          </a:pPr>
          <a:endParaRPr lang="en-GB" sz="1600" noProof="0" dirty="0">
            <a:latin typeface="Calibri" charset="0"/>
            <a:ea typeface="Calibri" charset="0"/>
            <a:cs typeface="Calibri" charset="0"/>
          </a:endParaRPr>
        </a:p>
        <a:p>
          <a:pPr marL="0" rtl="0">
            <a:lnSpc>
              <a:spcPct val="100000"/>
            </a:lnSpc>
            <a:buNone/>
          </a:pPr>
          <a:endParaRPr lang="en-GB" sz="2000" noProof="0" dirty="0">
            <a:latin typeface="Calibri" charset="0"/>
            <a:ea typeface="Calibri" charset="0"/>
            <a:cs typeface="Calibri" charset="0"/>
          </a:endParaRPr>
        </a:p>
        <a:p>
          <a:pPr marL="0" rtl="0">
            <a:lnSpc>
              <a:spcPct val="100000"/>
            </a:lnSpc>
            <a:buNone/>
          </a:pPr>
          <a:endParaRPr lang="en-GB" sz="2000" noProof="0" dirty="0">
            <a:latin typeface="Calibri" charset="0"/>
            <a:ea typeface="Calibri" charset="0"/>
            <a:cs typeface="Calibri" charset="0"/>
          </a:endParaRPr>
        </a:p>
      </dgm:t>
    </dgm:pt>
    <dgm:pt modelId="{BCBC007E-0269-421B-9C41-DE26D5C3A822}" type="parTrans" cxnId="{711E093C-AD42-45A4-8D40-A2D39702062E}">
      <dgm:prSet/>
      <dgm:spPr/>
      <dgm:t>
        <a:bodyPr rtlCol="0"/>
        <a:lstStyle/>
        <a:p>
          <a:pPr rtl="0"/>
          <a:endParaRPr lang="en-GB" noProof="0" dirty="0"/>
        </a:p>
      </dgm:t>
    </dgm:pt>
    <dgm:pt modelId="{80230EB7-7230-4881-A631-309C07417378}" type="sibTrans" cxnId="{711E093C-AD42-45A4-8D40-A2D39702062E}">
      <dgm:prSet/>
      <dgm:spPr/>
      <dgm:t>
        <a:bodyPr rtlCol="0"/>
        <a:lstStyle/>
        <a:p>
          <a:pPr rtl="0"/>
          <a:endParaRPr lang="en-GB" noProof="0" dirty="0"/>
        </a:p>
      </dgm:t>
    </dgm:pt>
    <dgm:pt modelId="{CEA68BC1-0214-475A-AAEB-F2C106BEDF3D}">
      <dgm:prSet custT="1"/>
      <dgm:spPr>
        <a:solidFill>
          <a:schemeClr val="accent5">
            <a:lumMod val="50000"/>
          </a:schemeClr>
        </a:solidFill>
      </dgm:spPr>
      <dgm:t>
        <a:bodyPr rtlCol="0"/>
        <a:lstStyle/>
        <a:p>
          <a:pPr rtl="0"/>
          <a:r>
            <a:rPr lang="en-GB" sz="2100" b="1" noProof="0">
              <a:latin typeface="+mj-lt"/>
            </a:rPr>
            <a:t>LANDUSE</a:t>
          </a:r>
          <a:endParaRPr lang="en-GB" sz="2100" b="1" noProof="0" dirty="0">
            <a:latin typeface="+mj-lt"/>
          </a:endParaRPr>
        </a:p>
      </dgm:t>
    </dgm:pt>
    <dgm:pt modelId="{D52D63DB-7300-43C9-9B4D-DCAB119753ED}" type="sibTrans" cxnId="{4A7F6715-186E-49A7-B901-131CC9610C6D}">
      <dgm:prSet/>
      <dgm:spPr/>
      <dgm:t>
        <a:bodyPr rtlCol="0"/>
        <a:lstStyle/>
        <a:p>
          <a:pPr rtl="0"/>
          <a:endParaRPr lang="en-GB" noProof="0" dirty="0"/>
        </a:p>
      </dgm:t>
    </dgm:pt>
    <dgm:pt modelId="{D39F5498-D166-4D4F-959E-220D13F281F2}" type="parTrans" cxnId="{4A7F6715-186E-49A7-B901-131CC9610C6D}">
      <dgm:prSet/>
      <dgm:spPr/>
      <dgm:t>
        <a:bodyPr rtlCol="0"/>
        <a:lstStyle/>
        <a:p>
          <a:pPr rtl="0"/>
          <a:endParaRPr lang="en-GB" noProof="0" dirty="0"/>
        </a:p>
      </dgm:t>
    </dgm:pt>
    <dgm:pt modelId="{838BD54C-88AD-40D7-AF5F-AB65EB0898A5}">
      <dgm:prSet custT="1"/>
      <dgm:spPr/>
      <dgm:t>
        <a:bodyPr lIns="182880" tIns="182880" rIns="182880" bIns="182880" rtlCol="0"/>
        <a:lstStyle/>
        <a:p>
          <a:pPr marL="0" rtl="0">
            <a:lnSpc>
              <a:spcPct val="100000"/>
            </a:lnSpc>
            <a:buNone/>
          </a:pPr>
          <a:r>
            <a:rPr lang="en-GB" sz="1800" noProof="0" dirty="0">
              <a:latin typeface="Calibri" charset="0"/>
              <a:ea typeface="Calibri" charset="0"/>
              <a:cs typeface="Calibri" charset="0"/>
            </a:rPr>
            <a:t>MOBILE COVERAGE</a:t>
          </a:r>
        </a:p>
        <a:p>
          <a:pPr marL="0" rtl="0">
            <a:lnSpc>
              <a:spcPct val="100000"/>
            </a:lnSpc>
            <a:buNone/>
          </a:pPr>
          <a:r>
            <a:rPr lang="en-GB" sz="1800" noProof="0" dirty="0">
              <a:latin typeface="Calibri" charset="0"/>
              <a:ea typeface="Calibri" charset="0"/>
              <a:cs typeface="Calibri" charset="0"/>
            </a:rPr>
            <a:t>POOR BROADBAND COVERAGE</a:t>
          </a:r>
        </a:p>
        <a:p>
          <a:pPr marL="0" rtl="0">
            <a:lnSpc>
              <a:spcPct val="100000"/>
            </a:lnSpc>
            <a:buNone/>
          </a:pPr>
          <a:r>
            <a:rPr lang="en-GB" sz="1800" noProof="0" dirty="0">
              <a:latin typeface="Calibri" charset="0"/>
              <a:ea typeface="Calibri" charset="0"/>
              <a:cs typeface="Calibri" charset="0"/>
            </a:rPr>
            <a:t>WATER QUALITY</a:t>
          </a:r>
        </a:p>
        <a:p>
          <a:pPr marL="0" rtl="0">
            <a:lnSpc>
              <a:spcPct val="100000"/>
            </a:lnSpc>
            <a:buNone/>
          </a:pPr>
          <a:r>
            <a:rPr lang="en-GB" sz="1800" noProof="0" dirty="0">
              <a:latin typeface="Calibri" charset="0"/>
              <a:ea typeface="Calibri" charset="0"/>
              <a:cs typeface="Calibri" charset="0"/>
            </a:rPr>
            <a:t>POWER CUTS</a:t>
          </a:r>
        </a:p>
        <a:p>
          <a:pPr marL="0" rtl="0">
            <a:lnSpc>
              <a:spcPct val="100000"/>
            </a:lnSpc>
            <a:buNone/>
          </a:pPr>
          <a:r>
            <a:rPr lang="en-GB" sz="1800" noProof="0" dirty="0">
              <a:latin typeface="Calibri" charset="0"/>
              <a:ea typeface="Calibri" charset="0"/>
              <a:cs typeface="Calibri" charset="0"/>
            </a:rPr>
            <a:t>REMOTENESS AND RESILIENCE</a:t>
          </a:r>
        </a:p>
        <a:p>
          <a:pPr marL="0" rtl="0">
            <a:lnSpc>
              <a:spcPct val="100000"/>
            </a:lnSpc>
            <a:buNone/>
          </a:pPr>
          <a:endParaRPr lang="en-GB" sz="1800" noProof="0" dirty="0">
            <a:latin typeface="Calibri" charset="0"/>
            <a:ea typeface="Calibri" charset="0"/>
            <a:cs typeface="Calibri" charset="0"/>
          </a:endParaRPr>
        </a:p>
        <a:p>
          <a:pPr marL="0" rtl="0">
            <a:lnSpc>
              <a:spcPct val="100000"/>
            </a:lnSpc>
            <a:buNone/>
          </a:pPr>
          <a:endParaRPr lang="en-GB" sz="1800" noProof="0" dirty="0">
            <a:latin typeface="Calibri" charset="0"/>
            <a:ea typeface="Calibri" charset="0"/>
            <a:cs typeface="Calibri" charset="0"/>
          </a:endParaRPr>
        </a:p>
      </dgm:t>
    </dgm:pt>
    <dgm:pt modelId="{C5AC6457-3C00-4583-9061-8DA5017D63FF}" type="sibTrans" cxnId="{122438FB-0EB1-4DC7-B97A-C5EDE3236321}">
      <dgm:prSet/>
      <dgm:spPr/>
      <dgm:t>
        <a:bodyPr rtlCol="0"/>
        <a:lstStyle/>
        <a:p>
          <a:pPr rtl="0"/>
          <a:endParaRPr lang="en-GB" noProof="0" dirty="0"/>
        </a:p>
      </dgm:t>
    </dgm:pt>
    <dgm:pt modelId="{FD106F30-FED7-4A4D-9063-A51FC1861B8D}" type="parTrans" cxnId="{122438FB-0EB1-4DC7-B97A-C5EDE3236321}">
      <dgm:prSet/>
      <dgm:spPr/>
      <dgm:t>
        <a:bodyPr rtlCol="0"/>
        <a:lstStyle/>
        <a:p>
          <a:pPr rtl="0"/>
          <a:endParaRPr lang="en-GB" noProof="0" dirty="0"/>
        </a:p>
      </dgm:t>
    </dgm:pt>
    <dgm:pt modelId="{0A954AA6-C6B0-4271-8792-CCCE30CE7D69}">
      <dgm:prSet custT="1"/>
      <dgm:spPr>
        <a:solidFill>
          <a:schemeClr val="accent5"/>
        </a:solidFill>
      </dgm:spPr>
      <dgm:t>
        <a:bodyPr rtlCol="0"/>
        <a:lstStyle/>
        <a:p>
          <a:pPr rtl="0"/>
          <a:r>
            <a:rPr lang="en-GB" sz="2100" b="1" noProof="0">
              <a:latin typeface="+mj-lt"/>
              <a:ea typeface="Calibri" charset="0"/>
              <a:cs typeface="Calibri" charset="0"/>
            </a:rPr>
            <a:t>UTILITIES</a:t>
          </a:r>
          <a:endParaRPr lang="en-GB" sz="2100" b="1" noProof="0" dirty="0">
            <a:latin typeface="+mj-lt"/>
            <a:ea typeface="Calibri" charset="0"/>
            <a:cs typeface="Calibri" charset="0"/>
          </a:endParaRPr>
        </a:p>
      </dgm:t>
    </dgm:pt>
    <dgm:pt modelId="{7635DF39-FFCE-4F67-A43A-C3F7B847830D}" type="sibTrans" cxnId="{61DE8435-87FC-4ED8-A1D9-A0E36224C192}">
      <dgm:prSet/>
      <dgm:spPr/>
      <dgm:t>
        <a:bodyPr rtlCol="0"/>
        <a:lstStyle/>
        <a:p>
          <a:pPr rtl="0"/>
          <a:endParaRPr lang="en-GB" noProof="0" dirty="0"/>
        </a:p>
      </dgm:t>
    </dgm:pt>
    <dgm:pt modelId="{81CA91A9-12C9-4000-A833-6528B617CCA1}" type="parTrans" cxnId="{61DE8435-87FC-4ED8-A1D9-A0E36224C192}">
      <dgm:prSet/>
      <dgm:spPr/>
      <dgm:t>
        <a:bodyPr rtlCol="0"/>
        <a:lstStyle/>
        <a:p>
          <a:pPr rtl="0"/>
          <a:endParaRPr lang="en-GB" noProof="0" dirty="0"/>
        </a:p>
      </dgm:t>
    </dgm:pt>
    <dgm:pt modelId="{13416990-6629-4AE4-B0B2-7DE8418884DB}">
      <dgm:prSet custT="1"/>
      <dgm:spPr>
        <a:solidFill>
          <a:schemeClr val="accent4">
            <a:lumMod val="75000"/>
          </a:schemeClr>
        </a:solidFill>
      </dgm:spPr>
      <dgm:t>
        <a:bodyPr rtlCol="0"/>
        <a:lstStyle/>
        <a:p>
          <a:pPr rtl="0"/>
          <a:r>
            <a:rPr lang="en-GB" sz="1800" b="1" noProof="0">
              <a:latin typeface="+mj-lt"/>
              <a:ea typeface="Calibri" charset="0"/>
              <a:cs typeface="Calibri" charset="0"/>
            </a:rPr>
            <a:t>OTHER</a:t>
          </a:r>
          <a:endParaRPr lang="en-GB" sz="1800" b="1" noProof="0" dirty="0">
            <a:latin typeface="+mj-lt"/>
            <a:ea typeface="Calibri" charset="0"/>
            <a:cs typeface="Calibri" charset="0"/>
          </a:endParaRPr>
        </a:p>
      </dgm:t>
    </dgm:pt>
    <dgm:pt modelId="{355D6E8A-518E-4B49-955A-8C7CE0CBDA24}" type="sibTrans" cxnId="{88C7DEFE-ACEF-4A9F-B154-781CBBFCBE18}">
      <dgm:prSet/>
      <dgm:spPr/>
      <dgm:t>
        <a:bodyPr rtlCol="0"/>
        <a:lstStyle/>
        <a:p>
          <a:pPr rtl="0"/>
          <a:endParaRPr lang="en-GB" noProof="0" dirty="0"/>
        </a:p>
      </dgm:t>
    </dgm:pt>
    <dgm:pt modelId="{180D8207-97DB-48B4-AFB6-E1571502D51D}" type="parTrans" cxnId="{88C7DEFE-ACEF-4A9F-B154-781CBBFCBE18}">
      <dgm:prSet/>
      <dgm:spPr/>
      <dgm:t>
        <a:bodyPr rtlCol="0"/>
        <a:lstStyle/>
        <a:p>
          <a:pPr rtl="0"/>
          <a:endParaRPr lang="en-GB" noProof="0" dirty="0"/>
        </a:p>
      </dgm:t>
    </dgm:pt>
    <dgm:pt modelId="{3D56CA15-A2DD-400A-8576-06E49C62A4D1}">
      <dgm:prSet custT="1"/>
      <dgm:spPr/>
      <dgm:t>
        <a:bodyPr lIns="182880" tIns="182880" rIns="182880" bIns="182880" rtlCol="0"/>
        <a:lstStyle/>
        <a:p>
          <a:pPr marL="0" rtl="0">
            <a:lnSpc>
              <a:spcPct val="100000"/>
            </a:lnSpc>
            <a:buNone/>
          </a:pPr>
          <a:r>
            <a:rPr lang="en-GB" sz="2000" noProof="0" dirty="0">
              <a:latin typeface="Calibri" charset="0"/>
              <a:ea typeface="Calibri" charset="0"/>
              <a:cs typeface="Calibri" charset="0"/>
            </a:rPr>
            <a:t>LOG LORRIES</a:t>
          </a:r>
        </a:p>
      </dgm:t>
    </dgm:pt>
    <dgm:pt modelId="{5E8FFCAF-FF3B-4FEB-BF8E-C85632852597}" type="parTrans" cxnId="{BF69FF4A-0154-4CAF-94A6-8ACEB518ED74}">
      <dgm:prSet/>
      <dgm:spPr/>
      <dgm:t>
        <a:bodyPr/>
        <a:lstStyle/>
        <a:p>
          <a:endParaRPr lang="en-GB"/>
        </a:p>
      </dgm:t>
    </dgm:pt>
    <dgm:pt modelId="{5B86B017-58BD-4EDD-A830-1E233FCAA9D3}" type="sibTrans" cxnId="{BF69FF4A-0154-4CAF-94A6-8ACEB518ED74}">
      <dgm:prSet/>
      <dgm:spPr/>
      <dgm:t>
        <a:bodyPr/>
        <a:lstStyle/>
        <a:p>
          <a:endParaRPr lang="en-GB"/>
        </a:p>
      </dgm:t>
    </dgm:pt>
    <dgm:pt modelId="{7D6B640E-95F5-4BBE-8115-93A3A7672D2C}">
      <dgm:prSet custT="1"/>
      <dgm:spPr/>
      <dgm:t>
        <a:bodyPr lIns="182880" tIns="182880" rIns="182880" bIns="182880" rtlCol="0"/>
        <a:lstStyle/>
        <a:p>
          <a:pPr marL="0" rtl="0">
            <a:lnSpc>
              <a:spcPct val="100000"/>
            </a:lnSpc>
            <a:buNone/>
          </a:pPr>
          <a:r>
            <a:rPr lang="en-GB" sz="2000" noProof="0" dirty="0">
              <a:latin typeface="Calibri" charset="0"/>
              <a:ea typeface="Calibri" charset="0"/>
              <a:cs typeface="Calibri" charset="0"/>
            </a:rPr>
            <a:t>TURBINE APPLICATIONS</a:t>
          </a:r>
        </a:p>
        <a:p>
          <a:pPr marL="0" rtl="0">
            <a:lnSpc>
              <a:spcPct val="100000"/>
            </a:lnSpc>
            <a:buNone/>
          </a:pPr>
          <a:r>
            <a:rPr lang="en-GB" sz="2000" noProof="0" dirty="0">
              <a:latin typeface="Calibri" charset="0"/>
              <a:ea typeface="Calibri" charset="0"/>
              <a:cs typeface="Calibri" charset="0"/>
            </a:rPr>
            <a:t>FUTURE TREE PLANTING PLANS</a:t>
          </a:r>
        </a:p>
        <a:p>
          <a:pPr marL="0" rtl="0">
            <a:lnSpc>
              <a:spcPct val="100000"/>
            </a:lnSpc>
            <a:buNone/>
          </a:pPr>
          <a:r>
            <a:rPr lang="en-GB" sz="2000" noProof="0" dirty="0">
              <a:latin typeface="Calibri" charset="0"/>
              <a:ea typeface="Calibri" charset="0"/>
              <a:cs typeface="Calibri" charset="0"/>
            </a:rPr>
            <a:t>UNBROKEN PINE PLANTATIONS</a:t>
          </a:r>
        </a:p>
        <a:p>
          <a:pPr marL="0" rtl="0">
            <a:lnSpc>
              <a:spcPct val="100000"/>
            </a:lnSpc>
            <a:buNone/>
          </a:pPr>
          <a:r>
            <a:rPr lang="en-GB" sz="2000" noProof="0" dirty="0">
              <a:latin typeface="Calibri" charset="0"/>
              <a:ea typeface="Calibri" charset="0"/>
              <a:cs typeface="Calibri" charset="0"/>
            </a:rPr>
            <a:t>REDUCTION OF FARMLANDS</a:t>
          </a:r>
        </a:p>
      </dgm:t>
    </dgm:pt>
    <dgm:pt modelId="{8AF2C0E8-332A-417B-A7E9-2888A2E651ED}" type="parTrans" cxnId="{10169956-35B8-479A-A43F-6E1F8F2A237C}">
      <dgm:prSet/>
      <dgm:spPr/>
      <dgm:t>
        <a:bodyPr/>
        <a:lstStyle/>
        <a:p>
          <a:endParaRPr lang="en-GB"/>
        </a:p>
      </dgm:t>
    </dgm:pt>
    <dgm:pt modelId="{1A59C923-D095-4356-B8F4-78C492B1D166}" type="sibTrans" cxnId="{10169956-35B8-479A-A43F-6E1F8F2A237C}">
      <dgm:prSet/>
      <dgm:spPr/>
      <dgm:t>
        <a:bodyPr/>
        <a:lstStyle/>
        <a:p>
          <a:endParaRPr lang="en-GB"/>
        </a:p>
      </dgm:t>
    </dgm:pt>
    <dgm:pt modelId="{917788B4-4702-452B-A9BF-BD370AC7C91D}" type="pres">
      <dgm:prSet presAssocID="{0DD8915E-DC14-41D6-9BB5-F49E1C265163}" presName="Name0" presStyleCnt="0">
        <dgm:presLayoutVars>
          <dgm:dir/>
          <dgm:animLvl val="lvl"/>
          <dgm:resizeHandles val="exact"/>
        </dgm:presLayoutVars>
      </dgm:prSet>
      <dgm:spPr/>
    </dgm:pt>
    <dgm:pt modelId="{54C7622E-B3EE-4BFC-B751-4B261C400F01}" type="pres">
      <dgm:prSet presAssocID="{CEA68BC1-0214-475A-AAEB-F2C106BEDF3D}" presName="composite" presStyleCnt="0"/>
      <dgm:spPr/>
    </dgm:pt>
    <dgm:pt modelId="{80A1A6DF-0273-4C9F-A1CF-A320F9DB6FD1}" type="pres">
      <dgm:prSet presAssocID="{CEA68BC1-0214-475A-AAEB-F2C106BEDF3D}" presName="parTx" presStyleLbl="alignNode1" presStyleIdx="0" presStyleCnt="5">
        <dgm:presLayoutVars>
          <dgm:chMax val="0"/>
          <dgm:chPref val="0"/>
        </dgm:presLayoutVars>
      </dgm:prSet>
      <dgm:spPr/>
    </dgm:pt>
    <dgm:pt modelId="{910C52EF-D1F5-4581-A150-24B263AF9343}" type="pres">
      <dgm:prSet presAssocID="{CEA68BC1-0214-475A-AAEB-F2C106BEDF3D}" presName="desTx" presStyleLbl="alignAccFollowNode1" presStyleIdx="0" presStyleCnt="5">
        <dgm:presLayoutVars/>
      </dgm:prSet>
      <dgm:spPr/>
    </dgm:pt>
    <dgm:pt modelId="{06DEF15E-2A95-4424-9CA3-93FFF5A22F97}" type="pres">
      <dgm:prSet presAssocID="{D52D63DB-7300-43C9-9B4D-DCAB119753ED}" presName="space" presStyleCnt="0"/>
      <dgm:spPr/>
    </dgm:pt>
    <dgm:pt modelId="{0D1CB9BF-C612-4FA5-A8ED-CBAA77D93857}" type="pres">
      <dgm:prSet presAssocID="{57B30C7E-2C98-474C-972A-4A9F013596F6}" presName="composite" presStyleCnt="0"/>
      <dgm:spPr/>
    </dgm:pt>
    <dgm:pt modelId="{1F484571-9C36-4EBC-94E8-740ECF59A9E8}" type="pres">
      <dgm:prSet presAssocID="{57B30C7E-2C98-474C-972A-4A9F013596F6}" presName="parTx" presStyleLbl="alignNode1" presStyleIdx="1" presStyleCnt="5">
        <dgm:presLayoutVars>
          <dgm:chMax val="0"/>
          <dgm:chPref val="0"/>
        </dgm:presLayoutVars>
      </dgm:prSet>
      <dgm:spPr/>
    </dgm:pt>
    <dgm:pt modelId="{8382FB71-379A-4A42-BEC2-AAF439B565D5}" type="pres">
      <dgm:prSet presAssocID="{57B30C7E-2C98-474C-972A-4A9F013596F6}" presName="desTx" presStyleLbl="alignAccFollowNode1" presStyleIdx="1" presStyleCnt="5">
        <dgm:presLayoutVars/>
      </dgm:prSet>
      <dgm:spPr/>
    </dgm:pt>
    <dgm:pt modelId="{CEAD898F-DA15-46A5-A07C-10D30E78B5E8}" type="pres">
      <dgm:prSet presAssocID="{7F14057D-1A20-4F64-A110-C77AC5F00602}" presName="space" presStyleCnt="0"/>
      <dgm:spPr/>
    </dgm:pt>
    <dgm:pt modelId="{BEA164EE-1450-4AEB-9527-4E22FBF3C1A8}" type="pres">
      <dgm:prSet presAssocID="{0A954AA6-C6B0-4271-8792-CCCE30CE7D69}" presName="composite" presStyleCnt="0"/>
      <dgm:spPr/>
    </dgm:pt>
    <dgm:pt modelId="{6B33ABE5-CEF1-4B39-82C3-F1FC644C0A8F}" type="pres">
      <dgm:prSet presAssocID="{0A954AA6-C6B0-4271-8792-CCCE30CE7D69}" presName="parTx" presStyleLbl="alignNode1" presStyleIdx="2" presStyleCnt="5">
        <dgm:presLayoutVars>
          <dgm:chMax val="0"/>
          <dgm:chPref val="0"/>
        </dgm:presLayoutVars>
      </dgm:prSet>
      <dgm:spPr/>
    </dgm:pt>
    <dgm:pt modelId="{D49AD3F7-B2B6-4709-A43B-C22DEB981B39}" type="pres">
      <dgm:prSet presAssocID="{0A954AA6-C6B0-4271-8792-CCCE30CE7D69}" presName="desTx" presStyleLbl="alignAccFollowNode1" presStyleIdx="2" presStyleCnt="5">
        <dgm:presLayoutVars/>
      </dgm:prSet>
      <dgm:spPr/>
    </dgm:pt>
    <dgm:pt modelId="{C83CA8A9-5873-4873-B14F-2F0E7FB2ABCC}" type="pres">
      <dgm:prSet presAssocID="{7635DF39-FFCE-4F67-A43A-C3F7B847830D}" presName="space" presStyleCnt="0"/>
      <dgm:spPr/>
    </dgm:pt>
    <dgm:pt modelId="{952DF76F-9AB8-4BB6-B004-372FA36D16E3}" type="pres">
      <dgm:prSet presAssocID="{1E1BD5C7-7E98-4E9C-980A-6231C710F86D}" presName="composite" presStyleCnt="0"/>
      <dgm:spPr/>
    </dgm:pt>
    <dgm:pt modelId="{4AE355A7-3A54-47B1-8CB5-F35120F77B1B}" type="pres">
      <dgm:prSet presAssocID="{1E1BD5C7-7E98-4E9C-980A-6231C710F86D}" presName="parTx" presStyleLbl="alignNode1" presStyleIdx="3" presStyleCnt="5" custScaleY="100000">
        <dgm:presLayoutVars>
          <dgm:chMax val="0"/>
          <dgm:chPref val="0"/>
        </dgm:presLayoutVars>
      </dgm:prSet>
      <dgm:spPr/>
    </dgm:pt>
    <dgm:pt modelId="{C0A30CE6-D937-498A-8D1C-AB49CDB4AE52}" type="pres">
      <dgm:prSet presAssocID="{1E1BD5C7-7E98-4E9C-980A-6231C710F86D}" presName="desTx" presStyleLbl="alignAccFollowNode1" presStyleIdx="3" presStyleCnt="5">
        <dgm:presLayoutVars/>
      </dgm:prSet>
      <dgm:spPr/>
    </dgm:pt>
    <dgm:pt modelId="{5F52C0BF-6756-4EC5-B609-DFC97E73A4A5}" type="pres">
      <dgm:prSet presAssocID="{BDC49242-DD3A-494A-A4AF-E750AD6D3DAB}" presName="space" presStyleCnt="0"/>
      <dgm:spPr/>
    </dgm:pt>
    <dgm:pt modelId="{F042507F-C824-490E-948D-BDF8D9C669BD}" type="pres">
      <dgm:prSet presAssocID="{13416990-6629-4AE4-B0B2-7DE8418884DB}" presName="composite" presStyleCnt="0"/>
      <dgm:spPr/>
    </dgm:pt>
    <dgm:pt modelId="{1D3D5FCC-5789-4468-99A6-5D6A676B6013}" type="pres">
      <dgm:prSet presAssocID="{13416990-6629-4AE4-B0B2-7DE8418884DB}" presName="parTx" presStyleLbl="alignNode1" presStyleIdx="4" presStyleCnt="5">
        <dgm:presLayoutVars>
          <dgm:chMax val="0"/>
          <dgm:chPref val="0"/>
        </dgm:presLayoutVars>
      </dgm:prSet>
      <dgm:spPr/>
    </dgm:pt>
    <dgm:pt modelId="{44C7D37A-568B-4A53-88BE-8330DEF7D4A3}" type="pres">
      <dgm:prSet presAssocID="{13416990-6629-4AE4-B0B2-7DE8418884DB}" presName="desTx" presStyleLbl="alignAccFollowNode1" presStyleIdx="4" presStyleCnt="5">
        <dgm:presLayoutVars/>
      </dgm:prSet>
      <dgm:spPr/>
    </dgm:pt>
  </dgm:ptLst>
  <dgm:cxnLst>
    <dgm:cxn modelId="{4A7F6715-186E-49A7-B901-131CC9610C6D}" srcId="{0DD8915E-DC14-41D6-9BB5-F49E1C265163}" destId="{CEA68BC1-0214-475A-AAEB-F2C106BEDF3D}" srcOrd="0" destOrd="0" parTransId="{D39F5498-D166-4D4F-959E-220D13F281F2}" sibTransId="{D52D63DB-7300-43C9-9B4D-DCAB119753ED}"/>
    <dgm:cxn modelId="{9A86292F-07B5-4A12-9616-62791418D682}" type="presOf" srcId="{CEA68BC1-0214-475A-AAEB-F2C106BEDF3D}" destId="{80A1A6DF-0273-4C9F-A1CF-A320F9DB6FD1}" srcOrd="0" destOrd="0" presId="urn:microsoft.com/office/officeart/2016/7/layout/HorizontalActionList"/>
    <dgm:cxn modelId="{13126A2F-129D-4762-93CF-9798949EB589}" srcId="{0DD8915E-DC14-41D6-9BB5-F49E1C265163}" destId="{57B30C7E-2C98-474C-972A-4A9F013596F6}" srcOrd="1" destOrd="0" parTransId="{3C56CB1B-7905-41E8-90E6-A55A14BA7821}" sibTransId="{7F14057D-1A20-4F64-A110-C77AC5F00602}"/>
    <dgm:cxn modelId="{61DE8435-87FC-4ED8-A1D9-A0E36224C192}" srcId="{0DD8915E-DC14-41D6-9BB5-F49E1C265163}" destId="{0A954AA6-C6B0-4271-8792-CCCE30CE7D69}" srcOrd="2" destOrd="0" parTransId="{81CA91A9-12C9-4000-A833-6528B617CCA1}" sibTransId="{7635DF39-FFCE-4F67-A43A-C3F7B847830D}"/>
    <dgm:cxn modelId="{8C3BCC35-A8CD-4029-B139-E7BCF9DDB696}" type="presOf" srcId="{1E1BD5C7-7E98-4E9C-980A-6231C710F86D}" destId="{4AE355A7-3A54-47B1-8CB5-F35120F77B1B}" srcOrd="0" destOrd="0" presId="urn:microsoft.com/office/officeart/2016/7/layout/HorizontalActionList"/>
    <dgm:cxn modelId="{DA65D739-98AB-49B5-B28F-78D06B43157F}" srcId="{1E1BD5C7-7E98-4E9C-980A-6231C710F86D}" destId="{A0B60079-4AAF-49AC-8F08-8A2DFAEE29DB}" srcOrd="0" destOrd="0" parTransId="{94E190C2-DE76-4E92-9B8B-12C8AC85398D}" sibTransId="{B3783AFC-A7BD-4A0E-8A53-49FBB33EB50F}"/>
    <dgm:cxn modelId="{711E093C-AD42-45A4-8D40-A2D39702062E}" srcId="{13416990-6629-4AE4-B0B2-7DE8418884DB}" destId="{8FE81FEC-2664-411F-AEB3-065F29F52751}" srcOrd="0" destOrd="0" parTransId="{BCBC007E-0269-421B-9C41-DE26D5C3A822}" sibTransId="{80230EB7-7230-4881-A631-309C07417378}"/>
    <dgm:cxn modelId="{F291143C-5080-4FD6-BEEA-B126FBAFEC70}" srcId="{0DD8915E-DC14-41D6-9BB5-F49E1C265163}" destId="{1E1BD5C7-7E98-4E9C-980A-6231C710F86D}" srcOrd="3" destOrd="0" parTransId="{63D0BD99-D324-4743-A063-0F16264E6A03}" sibTransId="{BDC49242-DD3A-494A-A4AF-E750AD6D3DAB}"/>
    <dgm:cxn modelId="{34DC2063-F9A8-493F-80AA-357C4EF97046}" type="presOf" srcId="{B45FF3C1-5A75-4E4C-B2B6-84B0FAC421C2}" destId="{8382FB71-379A-4A42-BEC2-AAF439B565D5}" srcOrd="0" destOrd="0" presId="urn:microsoft.com/office/officeart/2016/7/layout/HorizontalActionList"/>
    <dgm:cxn modelId="{BF69FF4A-0154-4CAF-94A6-8ACEB518ED74}" srcId="{CEA68BC1-0214-475A-AAEB-F2C106BEDF3D}" destId="{3D56CA15-A2DD-400A-8576-06E49C62A4D1}" srcOrd="1" destOrd="0" parTransId="{5E8FFCAF-FF3B-4FEB-BF8E-C85632852597}" sibTransId="{5B86B017-58BD-4EDD-A830-1E233FCAA9D3}"/>
    <dgm:cxn modelId="{B67C2B4F-8C7C-4DF3-90AB-226FFA315DA1}" type="presOf" srcId="{0A954AA6-C6B0-4271-8792-CCCE30CE7D69}" destId="{6B33ABE5-CEF1-4B39-82C3-F1FC644C0A8F}" srcOrd="0" destOrd="0" presId="urn:microsoft.com/office/officeart/2016/7/layout/HorizontalActionList"/>
    <dgm:cxn modelId="{11FBA470-EF29-4348-AC4C-6E3A464EA4B8}" type="presOf" srcId="{6E78410F-604C-43A6-A991-1F6A0685C76E}" destId="{910C52EF-D1F5-4581-A150-24B263AF9343}" srcOrd="0" destOrd="0" presId="urn:microsoft.com/office/officeart/2016/7/layout/HorizontalActionList"/>
    <dgm:cxn modelId="{10169956-35B8-479A-A43F-6E1F8F2A237C}" srcId="{CEA68BC1-0214-475A-AAEB-F2C106BEDF3D}" destId="{7D6B640E-95F5-4BBE-8115-93A3A7672D2C}" srcOrd="2" destOrd="0" parTransId="{8AF2C0E8-332A-417B-A7E9-2888A2E651ED}" sibTransId="{1A59C923-D095-4356-B8F4-78C492B1D166}"/>
    <dgm:cxn modelId="{E6E94786-140A-4645-ACBD-B11A56308E02}" srcId="{CEA68BC1-0214-475A-AAEB-F2C106BEDF3D}" destId="{6E78410F-604C-43A6-A991-1F6A0685C76E}" srcOrd="0" destOrd="0" parTransId="{B87758DC-95B9-415D-8FA2-3A592F03EEB6}" sibTransId="{81ADE71D-3BBC-45B9-8FE7-89C53F21FB8E}"/>
    <dgm:cxn modelId="{EAA6AD86-568F-4E52-B337-E0B5DF6962F2}" type="presOf" srcId="{3D56CA15-A2DD-400A-8576-06E49C62A4D1}" destId="{910C52EF-D1F5-4581-A150-24B263AF9343}" srcOrd="0" destOrd="1" presId="urn:microsoft.com/office/officeart/2016/7/layout/HorizontalActionList"/>
    <dgm:cxn modelId="{9DAF3C9A-12BF-4BCD-813A-2415FF5E4C36}" type="presOf" srcId="{0DD8915E-DC14-41D6-9BB5-F49E1C265163}" destId="{917788B4-4702-452B-A9BF-BD370AC7C91D}" srcOrd="0" destOrd="0" presId="urn:microsoft.com/office/officeart/2016/7/layout/HorizontalActionList"/>
    <dgm:cxn modelId="{6561D69B-22E6-4514-A051-4FBD21532FB4}" type="presOf" srcId="{7D6B640E-95F5-4BBE-8115-93A3A7672D2C}" destId="{910C52EF-D1F5-4581-A150-24B263AF9343}" srcOrd="0" destOrd="2" presId="urn:microsoft.com/office/officeart/2016/7/layout/HorizontalActionList"/>
    <dgm:cxn modelId="{0975ABA4-1409-4542-8EBF-3EE53BE1A1AE}" type="presOf" srcId="{A0B60079-4AAF-49AC-8F08-8A2DFAEE29DB}" destId="{C0A30CE6-D937-498A-8D1C-AB49CDB4AE52}" srcOrd="0" destOrd="0" presId="urn:microsoft.com/office/officeart/2016/7/layout/HorizontalActionList"/>
    <dgm:cxn modelId="{6AD5EEA5-2B91-4BB7-A045-602A94BBACF4}" type="presOf" srcId="{838BD54C-88AD-40D7-AF5F-AB65EB0898A5}" destId="{D49AD3F7-B2B6-4709-A43B-C22DEB981B39}" srcOrd="0" destOrd="0" presId="urn:microsoft.com/office/officeart/2016/7/layout/HorizontalActionList"/>
    <dgm:cxn modelId="{D6AF6FC0-4B56-4246-AC09-69D41F1CFC6B}" srcId="{57B30C7E-2C98-474C-972A-4A9F013596F6}" destId="{B45FF3C1-5A75-4E4C-B2B6-84B0FAC421C2}" srcOrd="0" destOrd="0" parTransId="{34A81C80-FF70-48EA-B442-BDB1EF403754}" sibTransId="{5B9815BA-8A8F-4251-B182-AD39A4FE26DD}"/>
    <dgm:cxn modelId="{ABCB29C7-132E-4BC9-9EDC-97DA470F831B}" type="presOf" srcId="{57B30C7E-2C98-474C-972A-4A9F013596F6}" destId="{1F484571-9C36-4EBC-94E8-740ECF59A9E8}" srcOrd="0" destOrd="0" presId="urn:microsoft.com/office/officeart/2016/7/layout/HorizontalActionList"/>
    <dgm:cxn modelId="{DD7325C9-8D52-4B18-8E91-CFFA50828CE6}" type="presOf" srcId="{13416990-6629-4AE4-B0B2-7DE8418884DB}" destId="{1D3D5FCC-5789-4468-99A6-5D6A676B6013}" srcOrd="0" destOrd="0" presId="urn:microsoft.com/office/officeart/2016/7/layout/HorizontalActionList"/>
    <dgm:cxn modelId="{F4A47DEB-081F-414A-AEEF-5ABF34B3CA3E}" type="presOf" srcId="{8FE81FEC-2664-411F-AEB3-065F29F52751}" destId="{44C7D37A-568B-4A53-88BE-8330DEF7D4A3}" srcOrd="0" destOrd="0" presId="urn:microsoft.com/office/officeart/2016/7/layout/HorizontalActionList"/>
    <dgm:cxn modelId="{122438FB-0EB1-4DC7-B97A-C5EDE3236321}" srcId="{0A954AA6-C6B0-4271-8792-CCCE30CE7D69}" destId="{838BD54C-88AD-40D7-AF5F-AB65EB0898A5}" srcOrd="0" destOrd="0" parTransId="{FD106F30-FED7-4A4D-9063-A51FC1861B8D}" sibTransId="{C5AC6457-3C00-4583-9061-8DA5017D63FF}"/>
    <dgm:cxn modelId="{88C7DEFE-ACEF-4A9F-B154-781CBBFCBE18}" srcId="{0DD8915E-DC14-41D6-9BB5-F49E1C265163}" destId="{13416990-6629-4AE4-B0B2-7DE8418884DB}" srcOrd="4" destOrd="0" parTransId="{180D8207-97DB-48B4-AFB6-E1571502D51D}" sibTransId="{355D6E8A-518E-4B49-955A-8C7CE0CBDA24}"/>
    <dgm:cxn modelId="{60894AA7-35A3-4A0A-B60E-77A953F8D32E}" type="presParOf" srcId="{917788B4-4702-452B-A9BF-BD370AC7C91D}" destId="{54C7622E-B3EE-4BFC-B751-4B261C400F01}" srcOrd="0" destOrd="0" presId="urn:microsoft.com/office/officeart/2016/7/layout/HorizontalActionList"/>
    <dgm:cxn modelId="{543268A3-A1C2-4938-8AC5-26FE9D5ED424}" type="presParOf" srcId="{54C7622E-B3EE-4BFC-B751-4B261C400F01}" destId="{80A1A6DF-0273-4C9F-A1CF-A320F9DB6FD1}" srcOrd="0" destOrd="0" presId="urn:microsoft.com/office/officeart/2016/7/layout/HorizontalActionList"/>
    <dgm:cxn modelId="{7FAE7558-D534-4802-9C97-FCA2BC91ABC6}" type="presParOf" srcId="{54C7622E-B3EE-4BFC-B751-4B261C400F01}" destId="{910C52EF-D1F5-4581-A150-24B263AF9343}" srcOrd="1" destOrd="0" presId="urn:microsoft.com/office/officeart/2016/7/layout/HorizontalActionList"/>
    <dgm:cxn modelId="{D6C31465-556D-4DC4-BC22-54088F6AE2B8}" type="presParOf" srcId="{917788B4-4702-452B-A9BF-BD370AC7C91D}" destId="{06DEF15E-2A95-4424-9CA3-93FFF5A22F97}" srcOrd="1" destOrd="0" presId="urn:microsoft.com/office/officeart/2016/7/layout/HorizontalActionList"/>
    <dgm:cxn modelId="{7B93AEAB-94D9-4EA2-BBD6-95DC47FCD37E}" type="presParOf" srcId="{917788B4-4702-452B-A9BF-BD370AC7C91D}" destId="{0D1CB9BF-C612-4FA5-A8ED-CBAA77D93857}" srcOrd="2" destOrd="0" presId="urn:microsoft.com/office/officeart/2016/7/layout/HorizontalActionList"/>
    <dgm:cxn modelId="{CD896BB5-7324-4102-99DD-FE2D829EFFD7}" type="presParOf" srcId="{0D1CB9BF-C612-4FA5-A8ED-CBAA77D93857}" destId="{1F484571-9C36-4EBC-94E8-740ECF59A9E8}" srcOrd="0" destOrd="0" presId="urn:microsoft.com/office/officeart/2016/7/layout/HorizontalActionList"/>
    <dgm:cxn modelId="{14FF660A-DDBD-4E6F-8C20-4B1E340017A9}" type="presParOf" srcId="{0D1CB9BF-C612-4FA5-A8ED-CBAA77D93857}" destId="{8382FB71-379A-4A42-BEC2-AAF439B565D5}" srcOrd="1" destOrd="0" presId="urn:microsoft.com/office/officeart/2016/7/layout/HorizontalActionList"/>
    <dgm:cxn modelId="{32D0E84A-262F-4187-940E-25A7C0B13749}" type="presParOf" srcId="{917788B4-4702-452B-A9BF-BD370AC7C91D}" destId="{CEAD898F-DA15-46A5-A07C-10D30E78B5E8}" srcOrd="3" destOrd="0" presId="urn:microsoft.com/office/officeart/2016/7/layout/HorizontalActionList"/>
    <dgm:cxn modelId="{A8D96DDC-A41B-49D2-BA36-1490835BB78B}" type="presParOf" srcId="{917788B4-4702-452B-A9BF-BD370AC7C91D}" destId="{BEA164EE-1450-4AEB-9527-4E22FBF3C1A8}" srcOrd="4" destOrd="0" presId="urn:microsoft.com/office/officeart/2016/7/layout/HorizontalActionList"/>
    <dgm:cxn modelId="{0D15886F-E5FF-427F-83B2-67C27E10E822}" type="presParOf" srcId="{BEA164EE-1450-4AEB-9527-4E22FBF3C1A8}" destId="{6B33ABE5-CEF1-4B39-82C3-F1FC644C0A8F}" srcOrd="0" destOrd="0" presId="urn:microsoft.com/office/officeart/2016/7/layout/HorizontalActionList"/>
    <dgm:cxn modelId="{03545149-A865-4C0A-A26E-42320954625A}" type="presParOf" srcId="{BEA164EE-1450-4AEB-9527-4E22FBF3C1A8}" destId="{D49AD3F7-B2B6-4709-A43B-C22DEB981B39}" srcOrd="1" destOrd="0" presId="urn:microsoft.com/office/officeart/2016/7/layout/HorizontalActionList"/>
    <dgm:cxn modelId="{441E4DCA-FB34-4F10-970E-36CED4B7A7F1}" type="presParOf" srcId="{917788B4-4702-452B-A9BF-BD370AC7C91D}" destId="{C83CA8A9-5873-4873-B14F-2F0E7FB2ABCC}" srcOrd="5" destOrd="0" presId="urn:microsoft.com/office/officeart/2016/7/layout/HorizontalActionList"/>
    <dgm:cxn modelId="{C7016A18-0D43-4483-A76F-F5ED7CF6EEEE}" type="presParOf" srcId="{917788B4-4702-452B-A9BF-BD370AC7C91D}" destId="{952DF76F-9AB8-4BB6-B004-372FA36D16E3}" srcOrd="6" destOrd="0" presId="urn:microsoft.com/office/officeart/2016/7/layout/HorizontalActionList"/>
    <dgm:cxn modelId="{61206DC8-009F-4DF4-B438-5742DB1D2BDD}" type="presParOf" srcId="{952DF76F-9AB8-4BB6-B004-372FA36D16E3}" destId="{4AE355A7-3A54-47B1-8CB5-F35120F77B1B}" srcOrd="0" destOrd="0" presId="urn:microsoft.com/office/officeart/2016/7/layout/HorizontalActionList"/>
    <dgm:cxn modelId="{2C0F2D55-BA7F-4197-B4AE-05436992AD10}" type="presParOf" srcId="{952DF76F-9AB8-4BB6-B004-372FA36D16E3}" destId="{C0A30CE6-D937-498A-8D1C-AB49CDB4AE52}" srcOrd="1" destOrd="0" presId="urn:microsoft.com/office/officeart/2016/7/layout/HorizontalActionList"/>
    <dgm:cxn modelId="{BEF27C20-A1C5-4B5A-868A-0D2AA1D421CC}" type="presParOf" srcId="{917788B4-4702-452B-A9BF-BD370AC7C91D}" destId="{5F52C0BF-6756-4EC5-B609-DFC97E73A4A5}" srcOrd="7" destOrd="0" presId="urn:microsoft.com/office/officeart/2016/7/layout/HorizontalActionList"/>
    <dgm:cxn modelId="{F0C08774-2670-4F44-8914-6811E6E2BFB1}" type="presParOf" srcId="{917788B4-4702-452B-A9BF-BD370AC7C91D}" destId="{F042507F-C824-490E-948D-BDF8D9C669BD}" srcOrd="8" destOrd="0" presId="urn:microsoft.com/office/officeart/2016/7/layout/HorizontalActionList"/>
    <dgm:cxn modelId="{ED5D9E82-9673-4A15-9719-56BE111A1745}" type="presParOf" srcId="{F042507F-C824-490E-948D-BDF8D9C669BD}" destId="{1D3D5FCC-5789-4468-99A6-5D6A676B6013}" srcOrd="0" destOrd="0" presId="urn:microsoft.com/office/officeart/2016/7/layout/HorizontalActionList"/>
    <dgm:cxn modelId="{EC8AC5EC-B779-4E00-AB13-4A8D8A9BED93}" type="presParOf" srcId="{F042507F-C824-490E-948D-BDF8D9C669BD}" destId="{44C7D37A-568B-4A53-88BE-8330DEF7D4A3}"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1A6DF-0273-4C9F-A1CF-A320F9DB6FD1}">
      <dsp:nvSpPr>
        <dsp:cNvPr id="0" name=""/>
        <dsp:cNvSpPr/>
      </dsp:nvSpPr>
      <dsp:spPr>
        <a:xfrm>
          <a:off x="12937" y="204760"/>
          <a:ext cx="2267745" cy="680323"/>
        </a:xfrm>
        <a:prstGeom prst="rect">
          <a:avLst/>
        </a:prstGeom>
        <a:solidFill>
          <a:schemeClr val="accent5">
            <a:lumMod val="5000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202" tIns="179202" rIns="179202" bIns="179202" numCol="1" spcCol="1270" rtlCol="0" anchor="ctr" anchorCtr="0">
          <a:noAutofit/>
        </a:bodyPr>
        <a:lstStyle/>
        <a:p>
          <a:pPr marL="0" lvl="0" indent="0" algn="ctr" defTabSz="933450" rtl="0">
            <a:lnSpc>
              <a:spcPct val="90000"/>
            </a:lnSpc>
            <a:spcBef>
              <a:spcPct val="0"/>
            </a:spcBef>
            <a:spcAft>
              <a:spcPct val="35000"/>
            </a:spcAft>
            <a:buNone/>
          </a:pPr>
          <a:r>
            <a:rPr lang="en-GB" sz="2100" b="1" kern="1200" noProof="0">
              <a:latin typeface="+mj-lt"/>
            </a:rPr>
            <a:t>LANDUSE</a:t>
          </a:r>
          <a:endParaRPr lang="en-GB" sz="2100" b="1" kern="1200" noProof="0" dirty="0">
            <a:latin typeface="+mj-lt"/>
          </a:endParaRPr>
        </a:p>
      </dsp:txBody>
      <dsp:txXfrm>
        <a:off x="12937" y="204760"/>
        <a:ext cx="2267745" cy="680323"/>
      </dsp:txXfrm>
    </dsp:sp>
    <dsp:sp modelId="{910C52EF-D1F5-4581-A150-24B263AF9343}">
      <dsp:nvSpPr>
        <dsp:cNvPr id="0" name=""/>
        <dsp:cNvSpPr/>
      </dsp:nvSpPr>
      <dsp:spPr>
        <a:xfrm>
          <a:off x="12937" y="885084"/>
          <a:ext cx="2267745" cy="4309560"/>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rtlCol="0" anchor="t" anchorCtr="0">
          <a:noAutofit/>
        </a:bodyPr>
        <a:lstStyle/>
        <a:p>
          <a:pPr marL="0" lvl="0" indent="0" algn="l" defTabSz="889000" rtl="0">
            <a:lnSpc>
              <a:spcPct val="100000"/>
            </a:lnSpc>
            <a:spcBef>
              <a:spcPct val="0"/>
            </a:spcBef>
            <a:spcAft>
              <a:spcPct val="35000"/>
            </a:spcAft>
            <a:buNone/>
          </a:pPr>
          <a:r>
            <a:rPr lang="en-GB" sz="2000" kern="1200" noProof="0" dirty="0">
              <a:latin typeface="Calibri" charset="0"/>
              <a:ea typeface="Calibri" charset="0"/>
              <a:cs typeface="Calibri" charset="0"/>
            </a:rPr>
            <a:t>TRACKS ARE UGLY</a:t>
          </a:r>
        </a:p>
        <a:p>
          <a:pPr marL="0" lvl="0" indent="0" algn="l" defTabSz="889000" rtl="0">
            <a:lnSpc>
              <a:spcPct val="100000"/>
            </a:lnSpc>
            <a:spcBef>
              <a:spcPct val="0"/>
            </a:spcBef>
            <a:spcAft>
              <a:spcPct val="35000"/>
            </a:spcAft>
            <a:buNone/>
          </a:pPr>
          <a:r>
            <a:rPr lang="en-GB" sz="2000" kern="1200" noProof="0" dirty="0">
              <a:latin typeface="Calibri" charset="0"/>
              <a:ea typeface="Calibri" charset="0"/>
              <a:cs typeface="Calibri" charset="0"/>
            </a:rPr>
            <a:t>LOG LORRIES</a:t>
          </a:r>
        </a:p>
        <a:p>
          <a:pPr marL="0" lvl="0" indent="0" algn="l" defTabSz="889000" rtl="0">
            <a:lnSpc>
              <a:spcPct val="100000"/>
            </a:lnSpc>
            <a:spcBef>
              <a:spcPct val="0"/>
            </a:spcBef>
            <a:spcAft>
              <a:spcPct val="35000"/>
            </a:spcAft>
            <a:buNone/>
          </a:pPr>
          <a:r>
            <a:rPr lang="en-GB" sz="2000" kern="1200" noProof="0" dirty="0">
              <a:latin typeface="Calibri" charset="0"/>
              <a:ea typeface="Calibri" charset="0"/>
              <a:cs typeface="Calibri" charset="0"/>
            </a:rPr>
            <a:t>TURBINE APPLICATIONS</a:t>
          </a:r>
        </a:p>
        <a:p>
          <a:pPr marL="0" lvl="0" indent="0" algn="l" defTabSz="889000" rtl="0">
            <a:lnSpc>
              <a:spcPct val="100000"/>
            </a:lnSpc>
            <a:spcBef>
              <a:spcPct val="0"/>
            </a:spcBef>
            <a:spcAft>
              <a:spcPct val="35000"/>
            </a:spcAft>
            <a:buNone/>
          </a:pPr>
          <a:r>
            <a:rPr lang="en-GB" sz="2000" kern="1200" noProof="0" dirty="0">
              <a:latin typeface="Calibri" charset="0"/>
              <a:ea typeface="Calibri" charset="0"/>
              <a:cs typeface="Calibri" charset="0"/>
            </a:rPr>
            <a:t>FUTURE TREE PLANTING PLANS</a:t>
          </a:r>
        </a:p>
        <a:p>
          <a:pPr marL="0" lvl="0" indent="0" algn="l" defTabSz="889000" rtl="0">
            <a:lnSpc>
              <a:spcPct val="100000"/>
            </a:lnSpc>
            <a:spcBef>
              <a:spcPct val="0"/>
            </a:spcBef>
            <a:spcAft>
              <a:spcPct val="35000"/>
            </a:spcAft>
            <a:buNone/>
          </a:pPr>
          <a:r>
            <a:rPr lang="en-GB" sz="2000" kern="1200" noProof="0" dirty="0">
              <a:latin typeface="Calibri" charset="0"/>
              <a:ea typeface="Calibri" charset="0"/>
              <a:cs typeface="Calibri" charset="0"/>
            </a:rPr>
            <a:t>UNBROKEN PINE PLANTATIONS</a:t>
          </a:r>
        </a:p>
        <a:p>
          <a:pPr marL="0" lvl="0" indent="0" algn="l" defTabSz="889000" rtl="0">
            <a:lnSpc>
              <a:spcPct val="100000"/>
            </a:lnSpc>
            <a:spcBef>
              <a:spcPct val="0"/>
            </a:spcBef>
            <a:spcAft>
              <a:spcPct val="35000"/>
            </a:spcAft>
            <a:buNone/>
          </a:pPr>
          <a:r>
            <a:rPr lang="en-GB" sz="2000" kern="1200" noProof="0" dirty="0">
              <a:latin typeface="Calibri" charset="0"/>
              <a:ea typeface="Calibri" charset="0"/>
              <a:cs typeface="Calibri" charset="0"/>
            </a:rPr>
            <a:t>REDUCTION OF FARMLANDS</a:t>
          </a:r>
        </a:p>
      </dsp:txBody>
      <dsp:txXfrm>
        <a:off x="12937" y="885084"/>
        <a:ext cx="2267745" cy="4309560"/>
      </dsp:txXfrm>
    </dsp:sp>
    <dsp:sp modelId="{1F484571-9C36-4EBC-94E8-740ECF59A9E8}">
      <dsp:nvSpPr>
        <dsp:cNvPr id="0" name=""/>
        <dsp:cNvSpPr/>
      </dsp:nvSpPr>
      <dsp:spPr>
        <a:xfrm>
          <a:off x="2388472" y="204760"/>
          <a:ext cx="2267745" cy="680323"/>
        </a:xfrm>
        <a:prstGeom prst="rect">
          <a:avLst/>
        </a:prstGeom>
        <a:solidFill>
          <a:schemeClr val="accent5">
            <a:lumMod val="60000"/>
            <a:lumOff val="40000"/>
          </a:schemeClr>
        </a:solidFill>
        <a:ln w="19050" cap="rnd" cmpd="sng" algn="ctr">
          <a:solidFill>
            <a:schemeClr val="accent2">
              <a:hueOff val="-741071"/>
              <a:satOff val="3550"/>
              <a:lumOff val="32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202" tIns="179202" rIns="179202" bIns="179202" numCol="1" spcCol="1270" rtlCol="0" anchor="ctr" anchorCtr="0">
          <a:noAutofit/>
        </a:bodyPr>
        <a:lstStyle/>
        <a:p>
          <a:pPr marL="0" lvl="0" indent="0" algn="ctr" defTabSz="889000" rtl="0">
            <a:lnSpc>
              <a:spcPct val="90000"/>
            </a:lnSpc>
            <a:spcBef>
              <a:spcPct val="0"/>
            </a:spcBef>
            <a:spcAft>
              <a:spcPct val="35000"/>
            </a:spcAft>
            <a:buNone/>
          </a:pPr>
          <a:r>
            <a:rPr lang="en-GB" sz="2000" b="1" kern="1200" noProof="0" dirty="0">
              <a:latin typeface="+mj-lt"/>
              <a:ea typeface="Calibri" charset="0"/>
              <a:cs typeface="Calibri" charset="0"/>
            </a:rPr>
            <a:t>ROADS</a:t>
          </a:r>
        </a:p>
      </dsp:txBody>
      <dsp:txXfrm>
        <a:off x="2388472" y="204760"/>
        <a:ext cx="2267745" cy="680323"/>
      </dsp:txXfrm>
    </dsp:sp>
    <dsp:sp modelId="{8382FB71-379A-4A42-BEC2-AAF439B565D5}">
      <dsp:nvSpPr>
        <dsp:cNvPr id="0" name=""/>
        <dsp:cNvSpPr/>
      </dsp:nvSpPr>
      <dsp:spPr>
        <a:xfrm>
          <a:off x="2388472" y="885084"/>
          <a:ext cx="2267745" cy="4309560"/>
        </a:xfrm>
        <a:prstGeom prst="rect">
          <a:avLst/>
        </a:prstGeom>
        <a:solidFill>
          <a:schemeClr val="accent2">
            <a:tint val="40000"/>
            <a:alpha val="90000"/>
            <a:hueOff val="-1022960"/>
            <a:satOff val="11277"/>
            <a:lumOff val="1074"/>
            <a:alphaOff val="0"/>
          </a:schemeClr>
        </a:solidFill>
        <a:ln w="19050" cap="rnd" cmpd="sng" algn="ctr">
          <a:solidFill>
            <a:schemeClr val="accent2">
              <a:tint val="40000"/>
              <a:alpha val="90000"/>
              <a:hueOff val="-1022960"/>
              <a:satOff val="11277"/>
              <a:lumOff val="10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rtlCol="0" anchor="t" anchorCtr="0">
          <a:noAutofit/>
        </a:bodyPr>
        <a:lstStyle/>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LACK OF PUBLIC TRANSPORT</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RELIANT ON CARS</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RAILWAY EXTENSION</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ROADS AS RACE TRACKS</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NOISE POLLUTION</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MAINTENANCE, POTHOLES, VERGES</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SAFETY</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CLOSURES, DIVERSIONS</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LOG LORRIES, MOTORBIKES, SUPERCARS</a:t>
          </a:r>
        </a:p>
        <a:p>
          <a:pPr marL="0" lvl="0" indent="0" algn="l" defTabSz="622300" rtl="0">
            <a:lnSpc>
              <a:spcPct val="100000"/>
            </a:lnSpc>
            <a:spcBef>
              <a:spcPct val="0"/>
            </a:spcBef>
            <a:spcAft>
              <a:spcPct val="35000"/>
            </a:spcAft>
            <a:buFontTx/>
            <a:buNone/>
          </a:pPr>
          <a:r>
            <a:rPr lang="en-GB" sz="1400" kern="1200" noProof="0" dirty="0">
              <a:latin typeface="Calibri" charset="0"/>
              <a:ea typeface="Calibri" charset="0"/>
              <a:cs typeface="Calibri" charset="0"/>
            </a:rPr>
            <a:t>TOURISTS, CAMPERVANS</a:t>
          </a:r>
          <a:endParaRPr lang="en-GB" sz="1200" kern="1200" noProof="0" dirty="0">
            <a:latin typeface="Calibri" charset="0"/>
            <a:ea typeface="Calibri" charset="0"/>
            <a:cs typeface="Calibri" charset="0"/>
          </a:endParaRPr>
        </a:p>
      </dsp:txBody>
      <dsp:txXfrm>
        <a:off x="2388472" y="885084"/>
        <a:ext cx="2267745" cy="4309560"/>
      </dsp:txXfrm>
    </dsp:sp>
    <dsp:sp modelId="{6B33ABE5-CEF1-4B39-82C3-F1FC644C0A8F}">
      <dsp:nvSpPr>
        <dsp:cNvPr id="0" name=""/>
        <dsp:cNvSpPr/>
      </dsp:nvSpPr>
      <dsp:spPr>
        <a:xfrm>
          <a:off x="4764007" y="204760"/>
          <a:ext cx="2267745" cy="680323"/>
        </a:xfrm>
        <a:prstGeom prst="rect">
          <a:avLst/>
        </a:prstGeom>
        <a:solidFill>
          <a:schemeClr val="accent5"/>
        </a:solidFill>
        <a:ln w="19050" cap="rnd" cmpd="sng" algn="ctr">
          <a:solidFill>
            <a:schemeClr val="accent2">
              <a:hueOff val="-1482143"/>
              <a:satOff val="7100"/>
              <a:lumOff val="6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202" tIns="179202" rIns="179202" bIns="179202" numCol="1" spcCol="1270" rtlCol="0" anchor="ctr" anchorCtr="0">
          <a:noAutofit/>
        </a:bodyPr>
        <a:lstStyle/>
        <a:p>
          <a:pPr marL="0" lvl="0" indent="0" algn="ctr" defTabSz="933450" rtl="0">
            <a:lnSpc>
              <a:spcPct val="90000"/>
            </a:lnSpc>
            <a:spcBef>
              <a:spcPct val="0"/>
            </a:spcBef>
            <a:spcAft>
              <a:spcPct val="35000"/>
            </a:spcAft>
            <a:buNone/>
          </a:pPr>
          <a:r>
            <a:rPr lang="en-GB" sz="2100" b="1" kern="1200" noProof="0">
              <a:latin typeface="+mj-lt"/>
              <a:ea typeface="Calibri" charset="0"/>
              <a:cs typeface="Calibri" charset="0"/>
            </a:rPr>
            <a:t>UTILITIES</a:t>
          </a:r>
          <a:endParaRPr lang="en-GB" sz="2100" b="1" kern="1200" noProof="0" dirty="0">
            <a:latin typeface="+mj-lt"/>
            <a:ea typeface="Calibri" charset="0"/>
            <a:cs typeface="Calibri" charset="0"/>
          </a:endParaRPr>
        </a:p>
      </dsp:txBody>
      <dsp:txXfrm>
        <a:off x="4764007" y="204760"/>
        <a:ext cx="2267745" cy="680323"/>
      </dsp:txXfrm>
    </dsp:sp>
    <dsp:sp modelId="{D49AD3F7-B2B6-4709-A43B-C22DEB981B39}">
      <dsp:nvSpPr>
        <dsp:cNvPr id="0" name=""/>
        <dsp:cNvSpPr/>
      </dsp:nvSpPr>
      <dsp:spPr>
        <a:xfrm>
          <a:off x="4764007" y="885084"/>
          <a:ext cx="2267745" cy="4309560"/>
        </a:xfrm>
        <a:prstGeom prst="rect">
          <a:avLst/>
        </a:prstGeom>
        <a:solidFill>
          <a:schemeClr val="accent2">
            <a:tint val="40000"/>
            <a:alpha val="90000"/>
            <a:hueOff val="-2045920"/>
            <a:satOff val="22554"/>
            <a:lumOff val="2148"/>
            <a:alphaOff val="0"/>
          </a:schemeClr>
        </a:solidFill>
        <a:ln w="19050" cap="rnd" cmpd="sng" algn="ctr">
          <a:solidFill>
            <a:schemeClr val="accent2">
              <a:tint val="40000"/>
              <a:alpha val="90000"/>
              <a:hueOff val="-2045920"/>
              <a:satOff val="22554"/>
              <a:lumOff val="21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rtlCol="0" anchor="t" anchorCtr="0">
          <a:noAutofit/>
        </a:bodyPr>
        <a:lstStyle/>
        <a:p>
          <a:pPr marL="0" lvl="0" indent="0" algn="l" defTabSz="800100" rtl="0">
            <a:lnSpc>
              <a:spcPct val="100000"/>
            </a:lnSpc>
            <a:spcBef>
              <a:spcPct val="0"/>
            </a:spcBef>
            <a:spcAft>
              <a:spcPct val="35000"/>
            </a:spcAft>
            <a:buNone/>
          </a:pPr>
          <a:r>
            <a:rPr lang="en-GB" sz="1800" kern="1200" noProof="0" dirty="0">
              <a:latin typeface="Calibri" charset="0"/>
              <a:ea typeface="Calibri" charset="0"/>
              <a:cs typeface="Calibri" charset="0"/>
            </a:rPr>
            <a:t>MOBILE COVERAGE</a:t>
          </a:r>
        </a:p>
        <a:p>
          <a:pPr marL="0" lvl="0" indent="0" algn="l" defTabSz="800100" rtl="0">
            <a:lnSpc>
              <a:spcPct val="100000"/>
            </a:lnSpc>
            <a:spcBef>
              <a:spcPct val="0"/>
            </a:spcBef>
            <a:spcAft>
              <a:spcPct val="35000"/>
            </a:spcAft>
            <a:buNone/>
          </a:pPr>
          <a:r>
            <a:rPr lang="en-GB" sz="1800" kern="1200" noProof="0" dirty="0">
              <a:latin typeface="Calibri" charset="0"/>
              <a:ea typeface="Calibri" charset="0"/>
              <a:cs typeface="Calibri" charset="0"/>
            </a:rPr>
            <a:t>POOR BROADBAND COVERAGE</a:t>
          </a:r>
        </a:p>
        <a:p>
          <a:pPr marL="0" lvl="0" indent="0" algn="l" defTabSz="800100" rtl="0">
            <a:lnSpc>
              <a:spcPct val="100000"/>
            </a:lnSpc>
            <a:spcBef>
              <a:spcPct val="0"/>
            </a:spcBef>
            <a:spcAft>
              <a:spcPct val="35000"/>
            </a:spcAft>
            <a:buNone/>
          </a:pPr>
          <a:r>
            <a:rPr lang="en-GB" sz="1800" kern="1200" noProof="0" dirty="0">
              <a:latin typeface="Calibri" charset="0"/>
              <a:ea typeface="Calibri" charset="0"/>
              <a:cs typeface="Calibri" charset="0"/>
            </a:rPr>
            <a:t>WATER QUALITY</a:t>
          </a:r>
        </a:p>
        <a:p>
          <a:pPr marL="0" lvl="0" indent="0" algn="l" defTabSz="800100" rtl="0">
            <a:lnSpc>
              <a:spcPct val="100000"/>
            </a:lnSpc>
            <a:spcBef>
              <a:spcPct val="0"/>
            </a:spcBef>
            <a:spcAft>
              <a:spcPct val="35000"/>
            </a:spcAft>
            <a:buNone/>
          </a:pPr>
          <a:r>
            <a:rPr lang="en-GB" sz="1800" kern="1200" noProof="0" dirty="0">
              <a:latin typeface="Calibri" charset="0"/>
              <a:ea typeface="Calibri" charset="0"/>
              <a:cs typeface="Calibri" charset="0"/>
            </a:rPr>
            <a:t>POWER CUTS</a:t>
          </a:r>
        </a:p>
        <a:p>
          <a:pPr marL="0" lvl="0" indent="0" algn="l" defTabSz="800100" rtl="0">
            <a:lnSpc>
              <a:spcPct val="100000"/>
            </a:lnSpc>
            <a:spcBef>
              <a:spcPct val="0"/>
            </a:spcBef>
            <a:spcAft>
              <a:spcPct val="35000"/>
            </a:spcAft>
            <a:buNone/>
          </a:pPr>
          <a:r>
            <a:rPr lang="en-GB" sz="1800" kern="1200" noProof="0" dirty="0">
              <a:latin typeface="Calibri" charset="0"/>
              <a:ea typeface="Calibri" charset="0"/>
              <a:cs typeface="Calibri" charset="0"/>
            </a:rPr>
            <a:t>REMOTENESS AND RESILIENCE</a:t>
          </a:r>
        </a:p>
        <a:p>
          <a:pPr marL="0" lvl="0" indent="0" algn="l" defTabSz="800100" rtl="0">
            <a:lnSpc>
              <a:spcPct val="100000"/>
            </a:lnSpc>
            <a:spcBef>
              <a:spcPct val="0"/>
            </a:spcBef>
            <a:spcAft>
              <a:spcPct val="35000"/>
            </a:spcAft>
            <a:buNone/>
          </a:pPr>
          <a:endParaRPr lang="en-GB" sz="1800" kern="1200" noProof="0" dirty="0">
            <a:latin typeface="Calibri" charset="0"/>
            <a:ea typeface="Calibri" charset="0"/>
            <a:cs typeface="Calibri" charset="0"/>
          </a:endParaRPr>
        </a:p>
        <a:p>
          <a:pPr marL="0" lvl="0" indent="0" algn="l" defTabSz="800100" rtl="0">
            <a:lnSpc>
              <a:spcPct val="100000"/>
            </a:lnSpc>
            <a:spcBef>
              <a:spcPct val="0"/>
            </a:spcBef>
            <a:spcAft>
              <a:spcPct val="35000"/>
            </a:spcAft>
            <a:buNone/>
          </a:pPr>
          <a:endParaRPr lang="en-GB" sz="1800" kern="1200" noProof="0" dirty="0">
            <a:latin typeface="Calibri" charset="0"/>
            <a:ea typeface="Calibri" charset="0"/>
            <a:cs typeface="Calibri" charset="0"/>
          </a:endParaRPr>
        </a:p>
      </dsp:txBody>
      <dsp:txXfrm>
        <a:off x="4764007" y="885084"/>
        <a:ext cx="2267745" cy="4309560"/>
      </dsp:txXfrm>
    </dsp:sp>
    <dsp:sp modelId="{4AE355A7-3A54-47B1-8CB5-F35120F77B1B}">
      <dsp:nvSpPr>
        <dsp:cNvPr id="0" name=""/>
        <dsp:cNvSpPr/>
      </dsp:nvSpPr>
      <dsp:spPr>
        <a:xfrm>
          <a:off x="7139541" y="204760"/>
          <a:ext cx="2267745" cy="680323"/>
        </a:xfrm>
        <a:prstGeom prst="rect">
          <a:avLst/>
        </a:prstGeom>
        <a:solidFill>
          <a:schemeClr val="accent4"/>
        </a:solidFill>
        <a:ln w="19050" cap="rnd" cmpd="sng" algn="ctr">
          <a:solidFill>
            <a:schemeClr val="accent2">
              <a:hueOff val="-2223214"/>
              <a:satOff val="10650"/>
              <a:lumOff val="98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202" tIns="179202" rIns="179202" bIns="179202" numCol="1" spcCol="1270" rtlCol="0" anchor="ctr" anchorCtr="0">
          <a:noAutofit/>
        </a:bodyPr>
        <a:lstStyle/>
        <a:p>
          <a:pPr marL="0" lvl="0" indent="0" algn="ctr" defTabSz="889000" rtl="0">
            <a:lnSpc>
              <a:spcPct val="90000"/>
            </a:lnSpc>
            <a:spcBef>
              <a:spcPct val="0"/>
            </a:spcBef>
            <a:spcAft>
              <a:spcPct val="35000"/>
            </a:spcAft>
            <a:buNone/>
          </a:pPr>
          <a:r>
            <a:rPr lang="en-GB" sz="2000" b="1" kern="1200" noProof="0">
              <a:latin typeface="+mj-lt"/>
              <a:ea typeface="Calibri" charset="0"/>
              <a:cs typeface="Calibri" charset="0"/>
            </a:rPr>
            <a:t>FACILITIES</a:t>
          </a:r>
          <a:endParaRPr lang="en-GB" sz="2000" b="1" kern="1200" noProof="0" dirty="0">
            <a:latin typeface="+mj-lt"/>
            <a:ea typeface="Calibri" charset="0"/>
            <a:cs typeface="Calibri" charset="0"/>
          </a:endParaRPr>
        </a:p>
      </dsp:txBody>
      <dsp:txXfrm>
        <a:off x="7139541" y="204760"/>
        <a:ext cx="2267745" cy="680323"/>
      </dsp:txXfrm>
    </dsp:sp>
    <dsp:sp modelId="{C0A30CE6-D937-498A-8D1C-AB49CDB4AE52}">
      <dsp:nvSpPr>
        <dsp:cNvPr id="0" name=""/>
        <dsp:cNvSpPr/>
      </dsp:nvSpPr>
      <dsp:spPr>
        <a:xfrm>
          <a:off x="7139541" y="885084"/>
          <a:ext cx="2267745" cy="4309560"/>
        </a:xfrm>
        <a:prstGeom prst="rect">
          <a:avLst/>
        </a:prstGeom>
        <a:solidFill>
          <a:schemeClr val="accent2">
            <a:tint val="40000"/>
            <a:alpha val="90000"/>
            <a:hueOff val="-3068879"/>
            <a:satOff val="33830"/>
            <a:lumOff val="3222"/>
            <a:alphaOff val="0"/>
          </a:schemeClr>
        </a:solidFill>
        <a:ln w="19050" cap="rnd" cmpd="sng" algn="ctr">
          <a:solidFill>
            <a:schemeClr val="accent2">
              <a:tint val="40000"/>
              <a:alpha val="90000"/>
              <a:hueOff val="-3068879"/>
              <a:satOff val="33830"/>
              <a:lumOff val="32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rtlCol="0" anchor="t" anchorCtr="0">
          <a:noAutofit/>
        </a:bodyPr>
        <a:lstStyle/>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PUBLIC TRANSPORT</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REFUSE COLLECTION</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POOR AMENITIES</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LACK OF SHOPS</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LACK OF PUB</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NO DENTISTS</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HOSPITAL WAITING TIMES</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REMOTENESS</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LIMITED SOCIAL LIFE</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LITTER AND HUMAN WASTE</a:t>
          </a:r>
        </a:p>
        <a:p>
          <a:pPr marL="0" lvl="0" indent="0" algn="l" defTabSz="622300" rtl="0">
            <a:lnSpc>
              <a:spcPct val="100000"/>
            </a:lnSpc>
            <a:spcBef>
              <a:spcPct val="0"/>
            </a:spcBef>
            <a:spcAft>
              <a:spcPct val="35000"/>
            </a:spcAft>
            <a:buFont typeface="Courier New" panose="02070309020205020404" pitchFamily="49" charset="0"/>
            <a:buNone/>
          </a:pPr>
          <a:r>
            <a:rPr lang="en-GB" sz="1400" b="0" i="0" kern="1200" noProof="0" dirty="0"/>
            <a:t>PUBLIC RUBBISH AND DOG POO BINS</a:t>
          </a:r>
        </a:p>
        <a:p>
          <a:pPr marL="0" lvl="0" indent="0" algn="l" defTabSz="622300" rtl="0">
            <a:lnSpc>
              <a:spcPct val="100000"/>
            </a:lnSpc>
            <a:spcBef>
              <a:spcPct val="0"/>
            </a:spcBef>
            <a:spcAft>
              <a:spcPct val="35000"/>
            </a:spcAft>
            <a:buNone/>
          </a:pPr>
          <a:endParaRPr lang="en-GB" sz="1600" b="0" i="0" kern="1200" noProof="0" dirty="0"/>
        </a:p>
        <a:p>
          <a:pPr marL="0" lvl="0" indent="0" algn="l" defTabSz="622300" rtl="0">
            <a:lnSpc>
              <a:spcPct val="100000"/>
            </a:lnSpc>
            <a:spcBef>
              <a:spcPct val="0"/>
            </a:spcBef>
            <a:spcAft>
              <a:spcPct val="35000"/>
            </a:spcAft>
            <a:buNone/>
          </a:pPr>
          <a:r>
            <a:rPr lang="en-GB" sz="2000" b="0" i="0" kern="1200" noProof="0" dirty="0"/>
            <a:t> </a:t>
          </a:r>
          <a:endParaRPr lang="en-GB" sz="2000" kern="1200" noProof="0" dirty="0">
            <a:latin typeface="Calibri" charset="0"/>
            <a:ea typeface="Calibri" charset="0"/>
            <a:cs typeface="Calibri" charset="0"/>
          </a:endParaRPr>
        </a:p>
      </dsp:txBody>
      <dsp:txXfrm>
        <a:off x="7139541" y="885084"/>
        <a:ext cx="2267745" cy="4309560"/>
      </dsp:txXfrm>
    </dsp:sp>
    <dsp:sp modelId="{1D3D5FCC-5789-4468-99A6-5D6A676B6013}">
      <dsp:nvSpPr>
        <dsp:cNvPr id="0" name=""/>
        <dsp:cNvSpPr/>
      </dsp:nvSpPr>
      <dsp:spPr>
        <a:xfrm>
          <a:off x="9515076" y="204760"/>
          <a:ext cx="2267745" cy="680323"/>
        </a:xfrm>
        <a:prstGeom prst="rect">
          <a:avLst/>
        </a:prstGeom>
        <a:solidFill>
          <a:schemeClr val="accent4">
            <a:lumMod val="75000"/>
          </a:schemeClr>
        </a:solidFill>
        <a:ln w="19050" cap="rnd" cmpd="sng" algn="ctr">
          <a:solidFill>
            <a:schemeClr val="accent2">
              <a:hueOff val="-2964286"/>
              <a:satOff val="14200"/>
              <a:lumOff val="13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202" tIns="179202" rIns="179202" bIns="179202" numCol="1" spcCol="1270" rtlCol="0" anchor="ctr" anchorCtr="0">
          <a:noAutofit/>
        </a:bodyPr>
        <a:lstStyle/>
        <a:p>
          <a:pPr marL="0" lvl="0" indent="0" algn="ctr" defTabSz="800100" rtl="0">
            <a:lnSpc>
              <a:spcPct val="90000"/>
            </a:lnSpc>
            <a:spcBef>
              <a:spcPct val="0"/>
            </a:spcBef>
            <a:spcAft>
              <a:spcPct val="35000"/>
            </a:spcAft>
            <a:buNone/>
          </a:pPr>
          <a:r>
            <a:rPr lang="en-GB" sz="1800" b="1" kern="1200" noProof="0">
              <a:latin typeface="+mj-lt"/>
              <a:ea typeface="Calibri" charset="0"/>
              <a:cs typeface="Calibri" charset="0"/>
            </a:rPr>
            <a:t>OTHER</a:t>
          </a:r>
          <a:endParaRPr lang="en-GB" sz="1800" b="1" kern="1200" noProof="0" dirty="0">
            <a:latin typeface="+mj-lt"/>
            <a:ea typeface="Calibri" charset="0"/>
            <a:cs typeface="Calibri" charset="0"/>
          </a:endParaRPr>
        </a:p>
      </dsp:txBody>
      <dsp:txXfrm>
        <a:off x="9515076" y="204760"/>
        <a:ext cx="2267745" cy="680323"/>
      </dsp:txXfrm>
    </dsp:sp>
    <dsp:sp modelId="{44C7D37A-568B-4A53-88BE-8330DEF7D4A3}">
      <dsp:nvSpPr>
        <dsp:cNvPr id="0" name=""/>
        <dsp:cNvSpPr/>
      </dsp:nvSpPr>
      <dsp:spPr>
        <a:xfrm>
          <a:off x="9515076" y="885084"/>
          <a:ext cx="2267745" cy="4309560"/>
        </a:xfrm>
        <a:prstGeom prst="rect">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rtlCol="0" anchor="t" anchorCtr="0">
          <a:noAutofit/>
        </a:bodyPr>
        <a:lstStyle/>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TENSIONS IN A DIVIDED COMMUNITY</a:t>
          </a:r>
        </a:p>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INCOMERS WITH LOADS OF MONEY TAKING OVER</a:t>
          </a:r>
        </a:p>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WEATHER</a:t>
          </a:r>
        </a:p>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WET</a:t>
          </a:r>
        </a:p>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PEOPLE TRYING TO CHANGE THE WAY WE LIVE</a:t>
          </a:r>
        </a:p>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DOG CONTROL</a:t>
          </a:r>
        </a:p>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CLIQUES OF PEOPLE</a:t>
          </a:r>
        </a:p>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LACK OF JOB OPPORTUNITIES</a:t>
          </a:r>
        </a:p>
        <a:p>
          <a:pPr marL="0" lvl="0" indent="0" algn="l" defTabSz="622300" rtl="0">
            <a:lnSpc>
              <a:spcPct val="100000"/>
            </a:lnSpc>
            <a:spcBef>
              <a:spcPct val="0"/>
            </a:spcBef>
            <a:spcAft>
              <a:spcPct val="35000"/>
            </a:spcAft>
            <a:buNone/>
          </a:pPr>
          <a:r>
            <a:rPr lang="en-GB" sz="1400" kern="1200" noProof="0" dirty="0">
              <a:latin typeface="Calibri" charset="0"/>
              <a:ea typeface="Calibri" charset="0"/>
              <a:cs typeface="Calibri" charset="0"/>
            </a:rPr>
            <a:t>DOG POO</a:t>
          </a:r>
        </a:p>
        <a:p>
          <a:pPr marL="0" lvl="0" indent="0" algn="l" defTabSz="622300" rtl="0">
            <a:lnSpc>
              <a:spcPct val="100000"/>
            </a:lnSpc>
            <a:spcBef>
              <a:spcPct val="0"/>
            </a:spcBef>
            <a:spcAft>
              <a:spcPct val="35000"/>
            </a:spcAft>
            <a:buNone/>
          </a:pPr>
          <a:endParaRPr lang="en-GB" sz="1600" kern="1200" noProof="0" dirty="0">
            <a:latin typeface="Calibri" charset="0"/>
            <a:ea typeface="Calibri" charset="0"/>
            <a:cs typeface="Calibri" charset="0"/>
          </a:endParaRPr>
        </a:p>
        <a:p>
          <a:pPr marL="0" lvl="0" indent="0" algn="l" defTabSz="622300" rtl="0">
            <a:lnSpc>
              <a:spcPct val="100000"/>
            </a:lnSpc>
            <a:spcBef>
              <a:spcPct val="0"/>
            </a:spcBef>
            <a:spcAft>
              <a:spcPct val="35000"/>
            </a:spcAft>
            <a:buNone/>
          </a:pPr>
          <a:endParaRPr lang="en-GB" sz="2000" kern="1200" noProof="0" dirty="0">
            <a:latin typeface="Calibri" charset="0"/>
            <a:ea typeface="Calibri" charset="0"/>
            <a:cs typeface="Calibri" charset="0"/>
          </a:endParaRPr>
        </a:p>
        <a:p>
          <a:pPr marL="0" lvl="0" indent="0" algn="l" defTabSz="622300" rtl="0">
            <a:lnSpc>
              <a:spcPct val="100000"/>
            </a:lnSpc>
            <a:spcBef>
              <a:spcPct val="0"/>
            </a:spcBef>
            <a:spcAft>
              <a:spcPct val="35000"/>
            </a:spcAft>
            <a:buNone/>
          </a:pPr>
          <a:endParaRPr lang="en-GB" sz="2000" kern="1200" noProof="0" dirty="0">
            <a:latin typeface="Calibri" charset="0"/>
            <a:ea typeface="Calibri" charset="0"/>
            <a:cs typeface="Calibri" charset="0"/>
          </a:endParaRPr>
        </a:p>
      </dsp:txBody>
      <dsp:txXfrm>
        <a:off x="9515076" y="885084"/>
        <a:ext cx="2267745" cy="4309560"/>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1B07DD3-8E0C-4A50-B5FE-ABD362AD454B}" type="datetime1">
              <a:rPr lang="en-GB" smtClean="0"/>
              <a:t>12/07/2023</a:t>
            </a:fld>
            <a:endParaRPr lang="en-GB"/>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DE7DFA-63CC-4ED7-B30E-ACF88B4B8932}" type="slidenum">
              <a:rPr lang="en-GB" smtClean="0"/>
              <a:t>‹#›</a:t>
            </a:fld>
            <a:endParaRPr lang="en-GB"/>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CED090A-610C-4D83-921E-93394EF804D0}" type="datetime1">
              <a:rPr lang="en-GB" noProof="0" smtClean="0"/>
              <a:t>12/07/2023</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8C5307-140F-447F-BCBA-BB92E3A2906B}" type="slidenum">
              <a:rPr lang="en-GB" noProof="0" smtClean="0"/>
              <a:t>‹#›</a:t>
            </a:fld>
            <a:endParaRPr lang="en-GB" noProof="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798C5307-140F-447F-BCBA-BB92E3A2906B}" type="slidenum">
              <a:rPr lang="en-GB" smtClean="0"/>
              <a:t>1</a:t>
            </a:fld>
            <a:endParaRPr lang="en-GB" dirty="0"/>
          </a:p>
        </p:txBody>
      </p:sp>
    </p:spTree>
    <p:extLst>
      <p:ext uri="{BB962C8B-B14F-4D97-AF65-F5344CB8AC3E}">
        <p14:creationId xmlns:p14="http://schemas.microsoft.com/office/powerpoint/2010/main" val="1039897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10</a:t>
            </a:fld>
            <a:endParaRPr lang="en-GB"/>
          </a:p>
        </p:txBody>
      </p:sp>
    </p:spTree>
    <p:extLst>
      <p:ext uri="{BB962C8B-B14F-4D97-AF65-F5344CB8AC3E}">
        <p14:creationId xmlns:p14="http://schemas.microsoft.com/office/powerpoint/2010/main" val="1629778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14</a:t>
            </a:fld>
            <a:endParaRPr lang="en-GB"/>
          </a:p>
        </p:txBody>
      </p:sp>
    </p:spTree>
    <p:extLst>
      <p:ext uri="{BB962C8B-B14F-4D97-AF65-F5344CB8AC3E}">
        <p14:creationId xmlns:p14="http://schemas.microsoft.com/office/powerpoint/2010/main" val="4207149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15</a:t>
            </a:fld>
            <a:endParaRPr lang="en-GB"/>
          </a:p>
        </p:txBody>
      </p:sp>
    </p:spTree>
    <p:extLst>
      <p:ext uri="{BB962C8B-B14F-4D97-AF65-F5344CB8AC3E}">
        <p14:creationId xmlns:p14="http://schemas.microsoft.com/office/powerpoint/2010/main" val="233104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798C5307-140F-447F-BCBA-BB92E3A2906B}" type="slidenum">
              <a:rPr lang="en-GB" smtClean="0"/>
              <a:t>16</a:t>
            </a:fld>
            <a:endParaRPr lang="en-GB"/>
          </a:p>
        </p:txBody>
      </p:sp>
    </p:spTree>
    <p:extLst>
      <p:ext uri="{BB962C8B-B14F-4D97-AF65-F5344CB8AC3E}">
        <p14:creationId xmlns:p14="http://schemas.microsoft.com/office/powerpoint/2010/main" val="1264072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Place plan : focuses on infrastructure needs and local requirements. Can inform local and wider government about our community. Hopefully gives us more influence on how things develop around us.</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GB"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3</a:t>
            </a:fld>
            <a:endParaRPr lang="en-GB"/>
          </a:p>
        </p:txBody>
      </p:sp>
    </p:spTree>
    <p:extLst>
      <p:ext uri="{BB962C8B-B14F-4D97-AF65-F5344CB8AC3E}">
        <p14:creationId xmlns:p14="http://schemas.microsoft.com/office/powerpoint/2010/main" val="139635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GB"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5</a:t>
            </a:fld>
            <a:endParaRPr lang="en-GB"/>
          </a:p>
        </p:txBody>
      </p:sp>
    </p:spTree>
    <p:extLst>
      <p:ext uri="{BB962C8B-B14F-4D97-AF65-F5344CB8AC3E}">
        <p14:creationId xmlns:p14="http://schemas.microsoft.com/office/powerpoint/2010/main" val="263112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6</a:t>
            </a:fld>
            <a:endParaRPr lang="en-GB"/>
          </a:p>
        </p:txBody>
      </p:sp>
    </p:spTree>
    <p:extLst>
      <p:ext uri="{BB962C8B-B14F-4D97-AF65-F5344CB8AC3E}">
        <p14:creationId xmlns:p14="http://schemas.microsoft.com/office/powerpoint/2010/main" val="319098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7</a:t>
            </a:fld>
            <a:endParaRPr lang="en-GB"/>
          </a:p>
        </p:txBody>
      </p:sp>
    </p:spTree>
    <p:extLst>
      <p:ext uri="{BB962C8B-B14F-4D97-AF65-F5344CB8AC3E}">
        <p14:creationId xmlns:p14="http://schemas.microsoft.com/office/powerpoint/2010/main" val="2864508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8</a:t>
            </a:fld>
            <a:endParaRPr lang="en-GB"/>
          </a:p>
        </p:txBody>
      </p:sp>
    </p:spTree>
    <p:extLst>
      <p:ext uri="{BB962C8B-B14F-4D97-AF65-F5344CB8AC3E}">
        <p14:creationId xmlns:p14="http://schemas.microsoft.com/office/powerpoint/2010/main" val="1196039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9</a:t>
            </a:fld>
            <a:endParaRPr lang="en-GB"/>
          </a:p>
        </p:txBody>
      </p:sp>
    </p:spTree>
    <p:extLst>
      <p:ext uri="{BB962C8B-B14F-4D97-AF65-F5344CB8AC3E}">
        <p14:creationId xmlns:p14="http://schemas.microsoft.com/office/powerpoint/2010/main" val="2437782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2432207431"/>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235716357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5394436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217324538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90199517"/>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3703194036"/>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1314259129"/>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3213013038"/>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rtlCol="0" anchor="t">
            <a:normAutofit/>
          </a:bodyPr>
          <a:lstStyle>
            <a:lvl1pPr>
              <a:defRPr sz="8500" spc="-20" baseline="0">
                <a:solidFill>
                  <a:schemeClr val="bg1"/>
                </a:solidFill>
              </a:defRPr>
            </a:lvl1pPr>
          </a:lstStyle>
          <a:p>
            <a:pPr rtl="0"/>
            <a:r>
              <a:rPr lang="en-US" noProof="0"/>
              <a:t>Click to edit Master title style</a:t>
            </a:r>
            <a:endParaRPr lang="en-GB" noProof="0"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rtlCol="0" anchor="b">
            <a:normAutofit/>
          </a:bodyPr>
          <a:lstStyle>
            <a:lvl1pPr marL="0" indent="0">
              <a:buNone/>
              <a:defRPr sz="2800" b="1">
                <a:solidFill>
                  <a:schemeClr val="bg1"/>
                </a:solidFill>
              </a:defRPr>
            </a:lvl1pPr>
          </a:lstStyle>
          <a:p>
            <a:pPr rtl="0"/>
            <a:r>
              <a:rPr lang="en-US" noProof="0"/>
              <a:t>Click to edit Master subtitle style</a:t>
            </a:r>
            <a:endParaRPr lang="en-GB" noProof="0"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rtlCol="0"/>
          <a:lstStyle>
            <a:lvl1pPr marL="0" indent="0" algn="ctr">
              <a:buNone/>
              <a:defRPr/>
            </a:lvl1pPr>
          </a:lstStyle>
          <a:p>
            <a:pPr rtl="0"/>
            <a:r>
              <a:rPr lang="en-GB" noProof="0" dirty="0"/>
              <a:t>Click to add photo</a:t>
            </a:r>
          </a:p>
        </p:txBody>
      </p:sp>
    </p:spTree>
    <p:extLst>
      <p:ext uri="{BB962C8B-B14F-4D97-AF65-F5344CB8AC3E}">
        <p14:creationId xmlns:p14="http://schemas.microsoft.com/office/powerpoint/2010/main" val="3864345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rtlCol="0" anchor="b"/>
          <a:lstStyle>
            <a:lvl1pPr>
              <a:defRPr spc="-20" baseline="0">
                <a:solidFill>
                  <a:schemeClr val="bg1"/>
                </a:solidFill>
              </a:defRPr>
            </a:lvl1pPr>
          </a:lstStyle>
          <a:p>
            <a:pPr rtl="0"/>
            <a:r>
              <a:rPr lang="en-US" noProof="0">
                <a:solidFill>
                  <a:srgbClr val="FFFFFF"/>
                </a:solidFill>
              </a:rPr>
              <a:t>Click to edit Master title style</a:t>
            </a:r>
            <a:endParaRPr lang="en-GB" noProof="0"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rtlCol="0"/>
          <a:lstStyle>
            <a:lvl1pPr>
              <a:defRPr>
                <a:solidFill>
                  <a:schemeClr val="bg1"/>
                </a:solidFill>
              </a:defRPr>
            </a:lvl1pPr>
          </a:lstStyle>
          <a:p>
            <a:pPr rtl="0"/>
            <a:r>
              <a:rPr lang="en-GB" noProof="0"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rtlCol="0"/>
          <a:lstStyle>
            <a:lvl1pPr marL="0" indent="0" algn="ctr">
              <a:buNone/>
              <a:defRPr/>
            </a:lvl1pPr>
          </a:lstStyle>
          <a:p>
            <a:pPr rtl="0"/>
            <a:r>
              <a:rPr lang="en-GB" noProof="0"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rtlCol="0"/>
          <a:lstStyle>
            <a:lvl1pPr marL="0" indent="0" algn="ctr">
              <a:buNone/>
              <a:defRPr/>
            </a:lvl1pPr>
          </a:lstStyle>
          <a:p>
            <a:pPr rtl="0"/>
            <a:r>
              <a:rPr lang="en-GB" noProof="0"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rtlCol="0">
            <a:normAutofit/>
          </a:bodyPr>
          <a:lstStyle>
            <a:lvl1pPr marL="342900" indent="-342900">
              <a:buFont typeface="Arial" panose="020B0604020202020204" pitchFamily="34" charset="0"/>
              <a:buChar char="•"/>
              <a:defRPr sz="2000"/>
            </a:lvl1pPr>
          </a:lstStyle>
          <a:p>
            <a:pPr lvl="0" rtl="0"/>
            <a:r>
              <a:rPr lang="en-GB" noProof="0"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831228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rtlCol="0">
            <a:normAutofit/>
          </a:bodyPr>
          <a:lstStyle>
            <a:lvl1pPr>
              <a:defRPr spc="-20" baseline="0">
                <a:solidFill>
                  <a:schemeClr val="bg1"/>
                </a:solidFill>
              </a:defRPr>
            </a:lvl1pPr>
          </a:lstStyle>
          <a:p>
            <a:pPr rtl="0"/>
            <a:r>
              <a:rPr lang="en-US" sz="6000" noProof="0"/>
              <a:t>Click to edit Master title style</a:t>
            </a:r>
            <a:endParaRPr lang="en-GB" sz="6000" noProof="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rtlCol="0">
            <a:normAutofit/>
          </a:bodyPr>
          <a:lstStyle>
            <a:lvl1pPr marL="0" indent="0">
              <a:buNone/>
              <a:defRPr sz="2400">
                <a:solidFill>
                  <a:schemeClr val="bg1"/>
                </a:solidFill>
              </a:defRPr>
            </a:lvl1pPr>
          </a:lstStyle>
          <a:p>
            <a:pPr rtl="0"/>
            <a:r>
              <a:rPr lang="en-US" noProof="0"/>
              <a:t>Click to edit Master subtitle style</a:t>
            </a:r>
            <a:endParaRPr lang="en-GB" noProof="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rtlCol="0"/>
          <a:lstStyle>
            <a:lvl1pPr marL="0" indent="0" algn="l">
              <a:buNone/>
              <a:defRPr/>
            </a:lvl1pPr>
          </a:lstStyle>
          <a:p>
            <a:pPr rtl="0"/>
            <a:r>
              <a:rPr lang="en-GB" noProof="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rtlCol="0"/>
          <a:lstStyle>
            <a:lvl1pPr marL="0" indent="0" algn="ctr">
              <a:buNone/>
              <a:defRPr/>
            </a:lvl1pPr>
          </a:lstStyle>
          <a:p>
            <a:pPr rtl="0"/>
            <a:r>
              <a:rPr lang="en-GB" noProof="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rtlCol="0"/>
          <a:lstStyle>
            <a:lvl1pPr marL="0" indent="0">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2722F022-211C-4882-844C-086FEA6806AA}" type="slidenum">
              <a:rPr lang="en-GB" noProof="0" smtClean="0">
                <a:effectLst>
                  <a:outerShdw blurRad="38100" dist="38100" dir="2700000" algn="tl">
                    <a:srgbClr val="000000">
                      <a:alpha val="43137"/>
                    </a:srgbClr>
                  </a:outerShdw>
                </a:effectLst>
              </a:rPr>
              <a:pPr>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254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386049162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643426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rtlCol="0"/>
          <a:lstStyle>
            <a:lvl1pPr marL="0" indent="0" algn="ctr">
              <a:buNone/>
              <a:defRPr/>
            </a:lvl1pPr>
          </a:lstStyle>
          <a:p>
            <a:pPr rtl="0"/>
            <a:r>
              <a:rPr lang="en-GB" noProof="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rtlCol="0">
            <a:normAutofit/>
          </a:bodyPr>
          <a:lstStyle>
            <a:lvl1pPr algn="r">
              <a:defRPr sz="600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title style</a:t>
            </a:r>
            <a:endParaRPr lang="en-GB" noProof="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rtlCol="0" anchor="t">
            <a:normAutofit/>
          </a:bodyPr>
          <a:lstStyle>
            <a:lvl1pPr marL="0" indent="0" algn="r">
              <a:buNone/>
              <a:defRPr sz="2800" b="1" baseline="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subtitle style</a:t>
            </a:r>
            <a:endParaRPr lang="en-GB" noProof="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CD6D940D-6D44-4DF9-9322-B4B11F7EDCD0}" type="slidenum">
              <a:rPr lang="en-GB" noProof="0" smtClean="0">
                <a:effectLst>
                  <a:outerShdw blurRad="38100" dist="38100" dir="2700000" algn="tl">
                    <a:srgbClr val="000000">
                      <a:alpha val="43137"/>
                    </a:srgbClr>
                  </a:outerShdw>
                </a:effectLst>
              </a:rPr>
              <a:pPr>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3704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rtlCol="0" anchor="ctr">
            <a:normAutofit/>
          </a:bodyPr>
          <a:lstStyle>
            <a:lvl1pPr>
              <a:defRPr>
                <a:solidFill>
                  <a:schemeClr val="bg1"/>
                </a:solidFill>
              </a:defRPr>
            </a:lvl1pPr>
          </a:lstStyle>
          <a:p>
            <a:pPr rtl="0"/>
            <a:r>
              <a:rPr lang="en-US" sz="5400" noProof="0"/>
              <a:t>Click to edit Master title style</a:t>
            </a:r>
            <a:endParaRPr lang="en-GB" sz="5400" noProof="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rtlCol="0" anchor="t">
            <a:normAutofit/>
          </a:bodyPr>
          <a:lstStyle>
            <a:lvl1pPr marL="0" indent="0">
              <a:lnSpc>
                <a:spcPct val="100000"/>
              </a:lnSpc>
              <a:spcBef>
                <a:spcPts val="0"/>
              </a:spcBef>
              <a:buNone/>
              <a:defRPr sz="2800" b="1">
                <a:solidFill>
                  <a:schemeClr val="accent1"/>
                </a:solidFill>
              </a:defRPr>
            </a:lvl1pPr>
          </a:lstStyle>
          <a:p>
            <a:pPr rtl="0"/>
            <a:r>
              <a:rPr lang="en-US" noProof="0">
                <a:solidFill>
                  <a:schemeClr val="accent1"/>
                </a:solidFill>
              </a:rPr>
              <a:t>Click to edit Master subtitle style</a:t>
            </a:r>
            <a:endParaRPr lang="en-GB" noProof="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rtlCol="0"/>
          <a:lstStyle>
            <a:lvl1pPr marL="0" indent="0" algn="ctr">
              <a:buNone/>
              <a:defRPr/>
            </a:lvl1pPr>
          </a:lstStyle>
          <a:p>
            <a:pPr rtl="0"/>
            <a:r>
              <a:rPr lang="en-GB" noProof="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rtlCol="0"/>
          <a:lstStyle>
            <a:lvl1pPr marL="0" indent="0" algn="ctr">
              <a:buNone/>
              <a:defRPr/>
            </a:lvl1pPr>
          </a:lstStyle>
          <a:p>
            <a:pPr rtl="0"/>
            <a:r>
              <a:rPr lang="en-GB" noProof="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noProof="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244D815C-8BF3-4ECF-A945-A2A7C2983AF9}" type="slidenum">
              <a:rPr lang="en-GB" noProof="0" smtClean="0"/>
              <a:pPr/>
              <a:t>‹#›</a:t>
            </a:fld>
            <a:endParaRPr lang="en-GB" noProof="0"/>
          </a:p>
        </p:txBody>
      </p:sp>
    </p:spTree>
    <p:extLst>
      <p:ext uri="{BB962C8B-B14F-4D97-AF65-F5344CB8AC3E}">
        <p14:creationId xmlns:p14="http://schemas.microsoft.com/office/powerpoint/2010/main" val="3852271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rtlCol="0"/>
          <a:lstStyle>
            <a:lvl1pPr>
              <a:defRPr spc="-20" baseline="0">
                <a:solidFill>
                  <a:schemeClr val="bg1"/>
                </a:solidFill>
              </a:defRPr>
            </a:lvl1pPr>
          </a:lstStyle>
          <a:p>
            <a:pPr rtl="0"/>
            <a:r>
              <a:rPr lang="en-US" noProof="0">
                <a:solidFill>
                  <a:srgbClr val="FFFFFF"/>
                </a:solidFill>
              </a:rPr>
              <a:t>Click to edit Master title style</a:t>
            </a:r>
            <a:endParaRPr lang="en-GB" noProof="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rtlCol="0"/>
          <a:lstStyle>
            <a:lvl1pPr marL="0" indent="0" algn="ctr">
              <a:buNone/>
              <a:defRPr/>
            </a:lvl1pPr>
          </a:lstStyle>
          <a:p>
            <a:pPr rtl="0"/>
            <a:r>
              <a:rPr lang="en-GB" noProof="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rtlCol="0">
            <a:normAutofit/>
          </a:bodyPr>
          <a:lstStyle>
            <a:lvl1pPr marL="0" indent="0">
              <a:buNone/>
              <a:defRPr/>
            </a:lvl1pPr>
          </a:lstStyle>
          <a:p>
            <a:pPr lvl="0" rtl="0"/>
            <a:r>
              <a:rPr lang="en-US" noProof="0"/>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25596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rtlCol="0">
            <a:normAutofit/>
          </a:bodyPr>
          <a:lstStyle>
            <a:lvl1pPr>
              <a:defRPr sz="2000"/>
            </a:lvl1pPr>
          </a:lstStyle>
          <a:p>
            <a:pPr lvl="0" rtl="0"/>
            <a:r>
              <a:rPr lang="en-GB" noProof="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rtlCol="0">
            <a:normAutofit/>
          </a:bodyPr>
          <a:lstStyle>
            <a:lvl1pPr>
              <a:defRPr sz="2000"/>
            </a:lvl1pPr>
          </a:lstStyle>
          <a:p>
            <a:pPr lvl="0" rtl="0"/>
            <a:r>
              <a:rPr lang="en-GB" noProof="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5092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rtlCol="0">
            <a:normAutofit/>
          </a:bodyPr>
          <a:lstStyle>
            <a:lvl1pPr>
              <a:defRPr sz="2000"/>
            </a:lvl1pPr>
          </a:lstStyle>
          <a:p>
            <a:pPr lvl="0" rtl="0"/>
            <a:r>
              <a:rPr lang="en-GB" noProof="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rtlCol="0">
            <a:normAutofit/>
          </a:bodyPr>
          <a:lstStyle>
            <a:lvl1pPr>
              <a:defRPr sz="2000"/>
            </a:lvl1pPr>
          </a:lstStyle>
          <a:p>
            <a:pPr lvl="0" rtl="0"/>
            <a:r>
              <a:rPr lang="en-GB" noProof="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rtlCol="0">
            <a:normAutofit/>
          </a:bodyPr>
          <a:lstStyle>
            <a:lvl1pPr>
              <a:defRPr sz="2000"/>
            </a:lvl1pPr>
          </a:lstStyle>
          <a:p>
            <a:pPr lvl="0" rtl="0"/>
            <a:r>
              <a:rPr lang="en-GB" noProof="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655105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rtlCol="0"/>
          <a:lstStyle>
            <a:lvl1pPr>
              <a:defRPr/>
            </a:lvl1pPr>
          </a:lstStyle>
          <a:p>
            <a:pPr lvl="0" rtl="0"/>
            <a:r>
              <a:rPr lang="en-GB" noProof="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r>
              <a:rPr lang="en-GB" noProof="0"/>
              <a:t>20XX</a:t>
            </a:r>
          </a:p>
        </p:txBody>
      </p:sp>
      <p:sp>
        <p:nvSpPr>
          <p:cNvPr id="5" name="Footer Placeholder 4"/>
          <p:cNvSpPr>
            <a:spLocks noGrp="1"/>
          </p:cNvSpPr>
          <p:nvPr>
            <p:ph type="ftr" sz="quarter" idx="11"/>
          </p:nvPr>
        </p:nvSpPr>
        <p:spPr/>
        <p:txBody>
          <a:bodyPr/>
          <a:lstStyle/>
          <a:p>
            <a:pPr rtl="0"/>
            <a:r>
              <a:rPr lang="en-GB" sz="1050" noProof="0"/>
              <a:t>Presentation title</a:t>
            </a:r>
          </a:p>
        </p:txBody>
      </p:sp>
      <p:sp>
        <p:nvSpPr>
          <p:cNvPr id="6" name="Slide Number Placeholder 5"/>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762179080"/>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rtl="0"/>
            <a:r>
              <a:rPr lang="en-GB" noProof="0"/>
              <a:t>20XX</a:t>
            </a:r>
          </a:p>
        </p:txBody>
      </p:sp>
      <p:sp>
        <p:nvSpPr>
          <p:cNvPr id="6" name="Footer Placeholder 5"/>
          <p:cNvSpPr>
            <a:spLocks noGrp="1"/>
          </p:cNvSpPr>
          <p:nvPr>
            <p:ph type="ftr" sz="quarter" idx="11"/>
          </p:nvPr>
        </p:nvSpPr>
        <p:spPr/>
        <p:txBody>
          <a:bodyPr/>
          <a:lstStyle/>
          <a:p>
            <a:pPr rtl="0"/>
            <a:r>
              <a:rPr lang="en-GB" sz="1050" noProof="0"/>
              <a:t>Presentation title</a:t>
            </a:r>
          </a:p>
        </p:txBody>
      </p:sp>
      <p:sp>
        <p:nvSpPr>
          <p:cNvPr id="7" name="Slide Number Placeholder 6"/>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1081824927"/>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rtl="0"/>
            <a:r>
              <a:rPr lang="en-GB" noProof="0"/>
              <a:t>20XX</a:t>
            </a:r>
          </a:p>
        </p:txBody>
      </p:sp>
      <p:sp>
        <p:nvSpPr>
          <p:cNvPr id="8" name="Footer Placeholder 7"/>
          <p:cNvSpPr>
            <a:spLocks noGrp="1"/>
          </p:cNvSpPr>
          <p:nvPr>
            <p:ph type="ftr" sz="quarter" idx="11"/>
          </p:nvPr>
        </p:nvSpPr>
        <p:spPr/>
        <p:txBody>
          <a:bodyPr/>
          <a:lstStyle/>
          <a:p>
            <a:pPr rtl="0"/>
            <a:r>
              <a:rPr lang="en-GB" sz="1050" noProof="0"/>
              <a:t>Presentation title</a:t>
            </a:r>
          </a:p>
        </p:txBody>
      </p:sp>
      <p:sp>
        <p:nvSpPr>
          <p:cNvPr id="9" name="Slide Number Placeholder 8"/>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91651918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r>
              <a:rPr lang="en-GB" noProof="0"/>
              <a:t>20XX</a:t>
            </a:r>
          </a:p>
        </p:txBody>
      </p:sp>
      <p:sp>
        <p:nvSpPr>
          <p:cNvPr id="4" name="Footer Placeholder 3"/>
          <p:cNvSpPr>
            <a:spLocks noGrp="1"/>
          </p:cNvSpPr>
          <p:nvPr>
            <p:ph type="ftr" sz="quarter" idx="11"/>
          </p:nvPr>
        </p:nvSpPr>
        <p:spPr/>
        <p:txBody>
          <a:bodyPr/>
          <a:lstStyle/>
          <a:p>
            <a:pPr rtl="0"/>
            <a:r>
              <a:rPr lang="en-GB" sz="1050" noProof="0"/>
              <a:t>Presentation title</a:t>
            </a:r>
          </a:p>
        </p:txBody>
      </p:sp>
      <p:sp>
        <p:nvSpPr>
          <p:cNvPr id="5" name="Slide Number Placeholder 4"/>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380978088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r>
              <a:rPr lang="en-GB" noProof="0"/>
              <a:t>20XX</a:t>
            </a:r>
          </a:p>
        </p:txBody>
      </p:sp>
      <p:sp>
        <p:nvSpPr>
          <p:cNvPr id="3" name="Footer Placeholder 2"/>
          <p:cNvSpPr>
            <a:spLocks noGrp="1"/>
          </p:cNvSpPr>
          <p:nvPr>
            <p:ph type="ftr" sz="quarter" idx="11"/>
          </p:nvPr>
        </p:nvSpPr>
        <p:spPr/>
        <p:txBody>
          <a:bodyPr/>
          <a:lstStyle/>
          <a:p>
            <a:pPr rtl="0"/>
            <a:r>
              <a:rPr lang="en-GB" sz="1050" noProof="0"/>
              <a:t>Presentation title</a:t>
            </a:r>
          </a:p>
        </p:txBody>
      </p:sp>
      <p:sp>
        <p:nvSpPr>
          <p:cNvPr id="4" name="Slide Number Placeholder 3"/>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211821688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rtl="0"/>
            <a:r>
              <a:rPr lang="en-GB" noProof="0"/>
              <a:t>20XX</a:t>
            </a:r>
          </a:p>
        </p:txBody>
      </p:sp>
      <p:sp>
        <p:nvSpPr>
          <p:cNvPr id="6" name="Footer Placeholder 5"/>
          <p:cNvSpPr>
            <a:spLocks noGrp="1"/>
          </p:cNvSpPr>
          <p:nvPr>
            <p:ph type="ftr" sz="quarter" idx="11"/>
          </p:nvPr>
        </p:nvSpPr>
        <p:spPr/>
        <p:txBody>
          <a:bodyPr/>
          <a:lstStyle/>
          <a:p>
            <a:pPr rtl="0"/>
            <a:r>
              <a:rPr lang="en-GB" sz="1050" noProof="0"/>
              <a:t>Presentation title</a:t>
            </a:r>
          </a:p>
        </p:txBody>
      </p:sp>
      <p:sp>
        <p:nvSpPr>
          <p:cNvPr id="7" name="Slide Number Placeholder 6"/>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3734669999"/>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r>
              <a:rPr lang="en-GB" noProof="0"/>
              <a:t>20XX</a:t>
            </a:r>
          </a:p>
        </p:txBody>
      </p:sp>
      <p:sp>
        <p:nvSpPr>
          <p:cNvPr id="6" name="Footer Placeholder 5"/>
          <p:cNvSpPr>
            <a:spLocks noGrp="1"/>
          </p:cNvSpPr>
          <p:nvPr>
            <p:ph type="ftr" sz="quarter" idx="11"/>
          </p:nvPr>
        </p:nvSpPr>
        <p:spPr/>
        <p:txBody>
          <a:bodyPr/>
          <a:lstStyle/>
          <a:p>
            <a:pPr rtl="0"/>
            <a:r>
              <a:rPr lang="en-GB" sz="1050" noProof="0"/>
              <a:t>Presentation title</a:t>
            </a:r>
          </a:p>
        </p:txBody>
      </p:sp>
      <p:sp>
        <p:nvSpPr>
          <p:cNvPr id="7" name="Slide Number Placeholder 6"/>
          <p:cNvSpPr>
            <a:spLocks noGrp="1"/>
          </p:cNvSpPr>
          <p:nvPr>
            <p:ph type="sldNum" sz="quarter" idx="12"/>
          </p:nvPr>
        </p:nvSpPr>
        <p:spPr/>
        <p:txBody>
          <a:body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230693350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r>
              <a:rPr lang="en-GB" noProof="0"/>
              <a:t>20XX</a:t>
            </a: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en-GB" sz="1050" noProof="0"/>
              <a:t>Presentation title</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5239396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05" r:id="rId23"/>
    <p:sldLayoutId id="2147483711" r:id="rId24"/>
    <p:sldLayoutId id="2147483712" r:id="rId25"/>
    <p:sldLayoutId id="2147483653" r:id="rId26"/>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mailto:Rosemary.webster@btinternet.com"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creativecommons.org/licenses/by-nd/3.0/"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6.jpg"/><Relationship Id="rId5" Type="http://schemas.openxmlformats.org/officeDocument/2006/relationships/hyperlink" Target="https://www.flickr.com/photos/garyjd/76088429/"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4610274"/>
          </a:xfrm>
        </p:spPr>
        <p:txBody>
          <a:bodyPr rtlCol="0">
            <a:normAutofit fontScale="90000"/>
          </a:bodyPr>
          <a:lstStyle/>
          <a:p>
            <a:pPr rtl="0"/>
            <a:r>
              <a:rPr lang="en-GB" dirty="0"/>
              <a:t>UPPER LIDDESDALE AND HERMITAGE</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5539154"/>
            <a:ext cx="6437555" cy="861646"/>
          </a:xfrm>
        </p:spPr>
        <p:txBody>
          <a:bodyPr rtlCol="0"/>
          <a:lstStyle/>
          <a:p>
            <a:pPr rtl="0"/>
            <a:r>
              <a:rPr lang="en-GB" dirty="0"/>
              <a:t>Community Council</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25" r="25"/>
          <a:stretch/>
        </p:blipFill>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30F6403-11BB-440A-81D1-11DAFA7ABF5D}"/>
              </a:ext>
            </a:extLst>
          </p:cNvPr>
          <p:cNvSpPr>
            <a:spLocks noGrp="1"/>
          </p:cNvSpPr>
          <p:nvPr>
            <p:ph type="title"/>
          </p:nvPr>
        </p:nvSpPr>
        <p:spPr/>
        <p:txBody>
          <a:bodyPr rtlCol="0">
            <a:normAutofit/>
          </a:bodyPr>
          <a:lstStyle/>
          <a:p>
            <a:pPr rtl="0"/>
            <a:r>
              <a:rPr lang="en-GB" b="1">
                <a:solidFill>
                  <a:schemeClr val="accent5">
                    <a:lumMod val="50000"/>
                  </a:schemeClr>
                </a:solidFill>
              </a:rPr>
              <a:t>WORST THINGS</a:t>
            </a:r>
            <a:endParaRPr lang="en-GB" b="1" dirty="0">
              <a:solidFill>
                <a:schemeClr val="accent5">
                  <a:lumMod val="50000"/>
                </a:schemeClr>
              </a:solidFill>
            </a:endParaRPr>
          </a:p>
        </p:txBody>
      </p:sp>
      <p:graphicFrame>
        <p:nvGraphicFramePr>
          <p:cNvPr id="20" name="Content Placeholder 3">
            <a:extLst>
              <a:ext uri="{FF2B5EF4-FFF2-40B4-BE49-F238E27FC236}">
                <a16:creationId xmlns:a16="http://schemas.microsoft.com/office/drawing/2014/main" id="{76386ECC-44D1-4D37-AF78-36503EACC84D}"/>
              </a:ext>
              <a:ext uri="{C183D7F6-B498-43B3-948B-1728B52AA6E4}">
                <adec:decorative xmlns:adec="http://schemas.microsoft.com/office/drawing/2017/decorative" val="1"/>
              </a:ext>
            </a:extLst>
          </p:cNvPr>
          <p:cNvGraphicFramePr>
            <a:graphicFrameLocks noGrp="1"/>
          </p:cNvGraphicFramePr>
          <p:nvPr>
            <p:ph sz="quarter" idx="14"/>
            <p:extLst>
              <p:ext uri="{D42A27DB-BD31-4B8C-83A1-F6EECF244321}">
                <p14:modId xmlns:p14="http://schemas.microsoft.com/office/powerpoint/2010/main" val="1936990099"/>
              </p:ext>
            </p:extLst>
          </p:nvPr>
        </p:nvGraphicFramePr>
        <p:xfrm>
          <a:off x="282633" y="1032428"/>
          <a:ext cx="11795760" cy="539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C63F48C-BFC1-4227-8BB0-C06C473D6F55}"/>
              </a:ext>
            </a:extLst>
          </p:cNvPr>
          <p:cNvSpPr>
            <a:spLocks noGrp="1"/>
          </p:cNvSpPr>
          <p:nvPr>
            <p:ph type="ftr" sz="quarter" idx="11"/>
          </p:nvPr>
        </p:nvSpPr>
        <p:spPr>
          <a:xfrm>
            <a:off x="201168" y="6355080"/>
            <a:ext cx="2317443" cy="366395"/>
          </a:xfrm>
        </p:spPr>
        <p:txBody>
          <a:bodyPr rtlCol="0"/>
          <a:lstStyle/>
          <a:p>
            <a:pPr rtl="0"/>
            <a:r>
              <a:rPr lang="en-GB"/>
              <a:t>ULHCC</a:t>
            </a:r>
            <a:endParaRPr lang="en-GB" dirty="0"/>
          </a:p>
        </p:txBody>
      </p:sp>
      <p:sp>
        <p:nvSpPr>
          <p:cNvPr id="3" name="Date Placeholder 2">
            <a:extLst>
              <a:ext uri="{FF2B5EF4-FFF2-40B4-BE49-F238E27FC236}">
                <a16:creationId xmlns:a16="http://schemas.microsoft.com/office/drawing/2014/main" id="{1E532E67-6C01-41FF-AA5B-AEEE3DFA51CB}"/>
              </a:ext>
            </a:extLst>
          </p:cNvPr>
          <p:cNvSpPr>
            <a:spLocks noGrp="1"/>
          </p:cNvSpPr>
          <p:nvPr>
            <p:ph type="dt" sz="half" idx="10"/>
          </p:nvPr>
        </p:nvSpPr>
        <p:spPr/>
        <p:txBody>
          <a:bodyPr rtlCol="0"/>
          <a:lstStyle/>
          <a:p>
            <a:pPr lvl="0" rtl="0"/>
            <a:r>
              <a:rPr lang="en-GB"/>
              <a:t>2023</a:t>
            </a:r>
            <a:endParaRPr lang="en-GB" dirty="0"/>
          </a:p>
        </p:txBody>
      </p:sp>
      <p:sp>
        <p:nvSpPr>
          <p:cNvPr id="5" name="Slide Number Placeholder 4">
            <a:extLst>
              <a:ext uri="{FF2B5EF4-FFF2-40B4-BE49-F238E27FC236}">
                <a16:creationId xmlns:a16="http://schemas.microsoft.com/office/drawing/2014/main" id="{AA33C4C9-9778-4A59-9001-6EC6F52349CA}"/>
              </a:ext>
            </a:extLst>
          </p:cNvPr>
          <p:cNvSpPr>
            <a:spLocks noGrp="1"/>
          </p:cNvSpPr>
          <p:nvPr>
            <p:ph type="sldNum" sz="quarter" idx="12"/>
          </p:nvPr>
        </p:nvSpPr>
        <p:spPr/>
        <p:txBody>
          <a:bodyPr rtlCol="0"/>
          <a:lstStyle/>
          <a:p>
            <a:pPr lvl="0" rtl="0"/>
            <a:fld id="{06B786C7-B8F9-4072-AAAA-17258464D730}" type="slidenum">
              <a:rPr lang="en-GB" smtClean="0"/>
              <a:pPr lvl="0" rtl="0"/>
              <a:t>10</a:t>
            </a:fld>
            <a:endParaRPr lang="en-GB" dirty="0"/>
          </a:p>
        </p:txBody>
      </p:sp>
      <p:pic>
        <p:nvPicPr>
          <p:cNvPr id="6" name="Graphic 5" descr="Confused face outline outline">
            <a:extLst>
              <a:ext uri="{FF2B5EF4-FFF2-40B4-BE49-F238E27FC236}">
                <a16:creationId xmlns:a16="http://schemas.microsoft.com/office/drawing/2014/main" id="{37B9D4EC-A30E-B546-7BDD-6FC22A62D9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3115" y="118029"/>
            <a:ext cx="914400" cy="914400"/>
          </a:xfrm>
          <a:prstGeom prst="rect">
            <a:avLst/>
          </a:prstGeom>
        </p:spPr>
      </p:pic>
    </p:spTree>
    <p:extLst>
      <p:ext uri="{BB962C8B-B14F-4D97-AF65-F5344CB8AC3E}">
        <p14:creationId xmlns:p14="http://schemas.microsoft.com/office/powerpoint/2010/main" val="97314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Graphic spid="2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ADD155-73E6-DAF1-C74D-749AF440B9FA}"/>
              </a:ext>
            </a:extLst>
          </p:cNvPr>
          <p:cNvSpPr>
            <a:spLocks noGrp="1"/>
          </p:cNvSpPr>
          <p:nvPr>
            <p:ph type="title"/>
          </p:nvPr>
        </p:nvSpPr>
        <p:spPr>
          <a:xfrm>
            <a:off x="677334" y="136188"/>
            <a:ext cx="8596668" cy="680449"/>
          </a:xfrm>
        </p:spPr>
        <p:txBody>
          <a:bodyPr>
            <a:normAutofit/>
          </a:bodyPr>
          <a:lstStyle/>
          <a:p>
            <a:r>
              <a:rPr lang="en-GB" dirty="0"/>
              <a:t>WIND FARMS</a:t>
            </a:r>
          </a:p>
        </p:txBody>
      </p:sp>
      <p:sp>
        <p:nvSpPr>
          <p:cNvPr id="7" name="Content Placeholder 6">
            <a:extLst>
              <a:ext uri="{FF2B5EF4-FFF2-40B4-BE49-F238E27FC236}">
                <a16:creationId xmlns:a16="http://schemas.microsoft.com/office/drawing/2014/main" id="{1D5C89C0-B6FD-88BD-E148-FD2EE16451D3}"/>
              </a:ext>
            </a:extLst>
          </p:cNvPr>
          <p:cNvSpPr>
            <a:spLocks noGrp="1"/>
          </p:cNvSpPr>
          <p:nvPr>
            <p:ph sz="half" idx="1"/>
          </p:nvPr>
        </p:nvSpPr>
        <p:spPr>
          <a:xfrm>
            <a:off x="677334" y="1264596"/>
            <a:ext cx="5149534" cy="4776765"/>
          </a:xfrm>
        </p:spPr>
        <p:txBody>
          <a:bodyPr>
            <a:normAutofit lnSpcReduction="10000"/>
          </a:bodyPr>
          <a:lstStyle/>
          <a:p>
            <a:r>
              <a:rPr lang="en-GB" dirty="0"/>
              <a:t>SHOULD BE BLOCKED</a:t>
            </a:r>
          </a:p>
          <a:p>
            <a:r>
              <a:rPr lang="en-GB" dirty="0"/>
              <a:t>TOO MANY APPLICATIONS IN THE BORDERS</a:t>
            </a:r>
          </a:p>
          <a:p>
            <a:r>
              <a:rPr lang="en-GB" dirty="0"/>
              <a:t>UNSIGHTLY MONSTROSITIES</a:t>
            </a:r>
          </a:p>
          <a:p>
            <a:r>
              <a:rPr lang="en-GB" dirty="0"/>
              <a:t>DISTURBING NATURAL FLORA AND FAUNA</a:t>
            </a:r>
          </a:p>
          <a:p>
            <a:r>
              <a:rPr lang="en-GB" dirty="0"/>
              <a:t>DAMAGE ENVIRONMENT AND LOCAL SOCIO-ECONOMIC STABILITY</a:t>
            </a:r>
          </a:p>
          <a:p>
            <a:r>
              <a:rPr lang="en-GB" dirty="0"/>
              <a:t>SHOULD BE SITUATED WHERE NEEDED</a:t>
            </a:r>
          </a:p>
          <a:p>
            <a:r>
              <a:rPr lang="en-GB" dirty="0"/>
              <a:t>INDUSTRIAL SCALE DEVELOPMENT WITH NO CONSIDERATION…FOR DESTRUCTION</a:t>
            </a:r>
          </a:p>
          <a:p>
            <a:r>
              <a:rPr lang="en-GB" dirty="0"/>
              <a:t>DISRUPTION ON ROADS</a:t>
            </a:r>
          </a:p>
          <a:p>
            <a:r>
              <a:rPr lang="en-GB" dirty="0"/>
              <a:t>RUIN THE MAGIC OF NATURAL LANDSCAPE</a:t>
            </a:r>
          </a:p>
          <a:p>
            <a:r>
              <a:rPr lang="en-GB" dirty="0"/>
              <a:t>THREAT TO LOCAL TOURIST INDUSTRY</a:t>
            </a:r>
          </a:p>
          <a:p>
            <a:r>
              <a:rPr lang="en-GB" dirty="0"/>
              <a:t>HYDROELECTRIC ONLY GREEN WAY</a:t>
            </a:r>
          </a:p>
          <a:p>
            <a:endParaRPr lang="en-GB" dirty="0"/>
          </a:p>
          <a:p>
            <a:endParaRPr lang="en-GB" dirty="0"/>
          </a:p>
        </p:txBody>
      </p:sp>
      <p:sp>
        <p:nvSpPr>
          <p:cNvPr id="8" name="Content Placeholder 7">
            <a:extLst>
              <a:ext uri="{FF2B5EF4-FFF2-40B4-BE49-F238E27FC236}">
                <a16:creationId xmlns:a16="http://schemas.microsoft.com/office/drawing/2014/main" id="{CC4198DA-4065-51D7-111E-A034F9AF9E3E}"/>
              </a:ext>
            </a:extLst>
          </p:cNvPr>
          <p:cNvSpPr>
            <a:spLocks noGrp="1"/>
          </p:cNvSpPr>
          <p:nvPr>
            <p:ph sz="half" idx="2"/>
          </p:nvPr>
        </p:nvSpPr>
        <p:spPr>
          <a:xfrm>
            <a:off x="6799634" y="1264597"/>
            <a:ext cx="3939702" cy="4776766"/>
          </a:xfrm>
        </p:spPr>
        <p:txBody>
          <a:bodyPr>
            <a:normAutofit lnSpcReduction="10000"/>
          </a:bodyPr>
          <a:lstStyle/>
          <a:p>
            <a:r>
              <a:rPr lang="en-GB" dirty="0"/>
              <a:t>GOOD BUT VISUALLY CHALLENGING</a:t>
            </a:r>
          </a:p>
          <a:p>
            <a:r>
              <a:rPr lang="en-GB" dirty="0"/>
              <a:t>I WOULD LIKE TO KNOW MORE</a:t>
            </a:r>
          </a:p>
          <a:p>
            <a:r>
              <a:rPr lang="en-GB" dirty="0"/>
              <a:t>BETTER THAN FORESTS</a:t>
            </a:r>
          </a:p>
          <a:p>
            <a:r>
              <a:rPr lang="en-GB" dirty="0"/>
              <a:t>REIMBURSED DIRECTLY FOR THESE IMPACTS</a:t>
            </a:r>
          </a:p>
          <a:p>
            <a:r>
              <a:rPr lang="en-GB" dirty="0"/>
              <a:t>I DON’T MIND THEM</a:t>
            </a:r>
          </a:p>
          <a:p>
            <a:endParaRPr lang="en-GB" dirty="0"/>
          </a:p>
        </p:txBody>
      </p:sp>
      <p:sp>
        <p:nvSpPr>
          <p:cNvPr id="2" name="Date Placeholder 1">
            <a:extLst>
              <a:ext uri="{FF2B5EF4-FFF2-40B4-BE49-F238E27FC236}">
                <a16:creationId xmlns:a16="http://schemas.microsoft.com/office/drawing/2014/main" id="{B59A9B11-F88E-A9EA-084A-E9C4AE98C783}"/>
              </a:ext>
            </a:extLst>
          </p:cNvPr>
          <p:cNvSpPr>
            <a:spLocks noGrp="1"/>
          </p:cNvSpPr>
          <p:nvPr>
            <p:ph type="dt" sz="half" idx="10"/>
          </p:nvPr>
        </p:nvSpPr>
        <p:spPr/>
        <p:txBody>
          <a:bodyPr/>
          <a:lstStyle/>
          <a:p>
            <a:pPr rtl="0"/>
            <a:r>
              <a:rPr lang="en-GB" noProof="0" dirty="0"/>
              <a:t>2023</a:t>
            </a:r>
          </a:p>
          <a:p>
            <a:pPr rtl="0"/>
            <a:endParaRPr lang="en-GB" noProof="0" dirty="0"/>
          </a:p>
        </p:txBody>
      </p:sp>
      <p:sp>
        <p:nvSpPr>
          <p:cNvPr id="3" name="Footer Placeholder 2">
            <a:extLst>
              <a:ext uri="{FF2B5EF4-FFF2-40B4-BE49-F238E27FC236}">
                <a16:creationId xmlns:a16="http://schemas.microsoft.com/office/drawing/2014/main" id="{7ECFA9C8-4BA0-1F5C-2F73-D270A7816FE5}"/>
              </a:ext>
            </a:extLst>
          </p:cNvPr>
          <p:cNvSpPr>
            <a:spLocks noGrp="1"/>
          </p:cNvSpPr>
          <p:nvPr>
            <p:ph type="ftr" sz="quarter" idx="11"/>
          </p:nvPr>
        </p:nvSpPr>
        <p:spPr/>
        <p:txBody>
          <a:bodyPr/>
          <a:lstStyle/>
          <a:p>
            <a:pPr rtl="0"/>
            <a:r>
              <a:rPr lang="en-GB" sz="1050" dirty="0"/>
              <a:t>ULHCC</a:t>
            </a:r>
            <a:endParaRPr lang="en-GB" sz="1050" noProof="0" dirty="0"/>
          </a:p>
        </p:txBody>
      </p:sp>
      <p:sp>
        <p:nvSpPr>
          <p:cNvPr id="4" name="Slide Number Placeholder 3">
            <a:extLst>
              <a:ext uri="{FF2B5EF4-FFF2-40B4-BE49-F238E27FC236}">
                <a16:creationId xmlns:a16="http://schemas.microsoft.com/office/drawing/2014/main" id="{D0DD246F-9B1A-349A-D6D5-E88AAA2F3750}"/>
              </a:ext>
            </a:extLst>
          </p:cNvPr>
          <p:cNvSpPr>
            <a:spLocks noGrp="1"/>
          </p:cNvSpPr>
          <p:nvPr>
            <p:ph type="sldNum" sz="quarter" idx="12"/>
          </p:nvPr>
        </p:nvSpPr>
        <p:spPr/>
        <p:txBody>
          <a:bodyPr/>
          <a:lstStyle/>
          <a:p>
            <a:pPr rtl="0"/>
            <a:fld id="{0D4885A8-DDA8-4FCF-AB25-DA8F78EC7557}" type="slidenum">
              <a:rPr lang="en-GB" noProof="0" smtClean="0"/>
              <a:pPr rtl="0"/>
              <a:t>11</a:t>
            </a:fld>
            <a:endParaRPr lang="en-GB" noProof="0"/>
          </a:p>
        </p:txBody>
      </p:sp>
    </p:spTree>
    <p:extLst>
      <p:ext uri="{BB962C8B-B14F-4D97-AF65-F5344CB8AC3E}">
        <p14:creationId xmlns:p14="http://schemas.microsoft.com/office/powerpoint/2010/main" val="74725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 calcmode="lin" valueType="num">
                                      <p:cBhvr additive="base">
                                        <p:cTn id="4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 calcmode="lin" valueType="num">
                                      <p:cBhvr additive="base">
                                        <p:cTn id="48"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
                                            <p:txEl>
                                              <p:pRg st="7" end="7"/>
                                            </p:txEl>
                                          </p:spTgt>
                                        </p:tgtEl>
                                        <p:attrNameLst>
                                          <p:attrName>style.visibility</p:attrName>
                                        </p:attrNameLst>
                                      </p:cBhvr>
                                      <p:to>
                                        <p:strVal val="visible"/>
                                      </p:to>
                                    </p:set>
                                    <p:anim calcmode="lin" valueType="num">
                                      <p:cBhvr additive="base">
                                        <p:cTn id="54"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7">
                                            <p:txEl>
                                              <p:pRg st="8" end="8"/>
                                            </p:txEl>
                                          </p:spTgt>
                                        </p:tgtEl>
                                        <p:attrNameLst>
                                          <p:attrName>style.visibility</p:attrName>
                                        </p:attrNameLst>
                                      </p:cBhvr>
                                      <p:to>
                                        <p:strVal val="visible"/>
                                      </p:to>
                                    </p:set>
                                    <p:anim calcmode="lin" valueType="num">
                                      <p:cBhvr additive="base">
                                        <p:cTn id="60"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
                                            <p:txEl>
                                              <p:pRg st="9" end="9"/>
                                            </p:txEl>
                                          </p:spTgt>
                                        </p:tgtEl>
                                        <p:attrNameLst>
                                          <p:attrName>style.visibility</p:attrName>
                                        </p:attrNameLst>
                                      </p:cBhvr>
                                      <p:to>
                                        <p:strVal val="visible"/>
                                      </p:to>
                                    </p:set>
                                    <p:anim calcmode="lin" valueType="num">
                                      <p:cBhvr additive="base">
                                        <p:cTn id="66"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
                                            <p:txEl>
                                              <p:pRg st="10" end="10"/>
                                            </p:txEl>
                                          </p:spTgt>
                                        </p:tgtEl>
                                        <p:attrNameLst>
                                          <p:attrName>style.visibility</p:attrName>
                                        </p:attrNameLst>
                                      </p:cBhvr>
                                      <p:to>
                                        <p:strVal val="visible"/>
                                      </p:to>
                                    </p:set>
                                    <p:anim calcmode="lin" valueType="num">
                                      <p:cBhvr additive="base">
                                        <p:cTn id="72"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
                                            <p:txEl>
                                              <p:pRg st="0" end="0"/>
                                            </p:txEl>
                                          </p:spTgt>
                                        </p:tgtEl>
                                        <p:attrNameLst>
                                          <p:attrName>style.visibility</p:attrName>
                                        </p:attrNameLst>
                                      </p:cBhvr>
                                      <p:to>
                                        <p:strVal val="visible"/>
                                      </p:to>
                                    </p:set>
                                    <p:anim calcmode="lin" valueType="num">
                                      <p:cBhvr additive="base">
                                        <p:cTn id="7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8">
                                            <p:txEl>
                                              <p:pRg st="1" end="1"/>
                                            </p:txEl>
                                          </p:spTgt>
                                        </p:tgtEl>
                                        <p:attrNameLst>
                                          <p:attrName>style.visibility</p:attrName>
                                        </p:attrNameLst>
                                      </p:cBhvr>
                                      <p:to>
                                        <p:strVal val="visible"/>
                                      </p:to>
                                    </p:set>
                                    <p:anim calcmode="lin" valueType="num">
                                      <p:cBhvr additive="base">
                                        <p:cTn id="8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8">
                                            <p:txEl>
                                              <p:pRg st="2" end="2"/>
                                            </p:txEl>
                                          </p:spTgt>
                                        </p:tgtEl>
                                        <p:attrNameLst>
                                          <p:attrName>style.visibility</p:attrName>
                                        </p:attrNameLst>
                                      </p:cBhvr>
                                      <p:to>
                                        <p:strVal val="visible"/>
                                      </p:to>
                                    </p:set>
                                    <p:anim calcmode="lin" valueType="num">
                                      <p:cBhvr additive="base">
                                        <p:cTn id="9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8">
                                            <p:txEl>
                                              <p:pRg st="3" end="3"/>
                                            </p:txEl>
                                          </p:spTgt>
                                        </p:tgtEl>
                                        <p:attrNameLst>
                                          <p:attrName>style.visibility</p:attrName>
                                        </p:attrNameLst>
                                      </p:cBhvr>
                                      <p:to>
                                        <p:strVal val="visible"/>
                                      </p:to>
                                    </p:set>
                                    <p:anim calcmode="lin" valueType="num">
                                      <p:cBhvr additive="base">
                                        <p:cTn id="9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8">
                                            <p:txEl>
                                              <p:pRg st="4" end="4"/>
                                            </p:txEl>
                                          </p:spTgt>
                                        </p:tgtEl>
                                        <p:attrNameLst>
                                          <p:attrName>style.visibility</p:attrName>
                                        </p:attrNameLst>
                                      </p:cBhvr>
                                      <p:to>
                                        <p:strVal val="visible"/>
                                      </p:to>
                                    </p:set>
                                    <p:anim calcmode="lin" valueType="num">
                                      <p:cBhvr additive="base">
                                        <p:cTn id="102"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71DE-AFC0-E6C4-80F1-6432C64C0250}"/>
              </a:ext>
            </a:extLst>
          </p:cNvPr>
          <p:cNvSpPr>
            <a:spLocks noGrp="1"/>
          </p:cNvSpPr>
          <p:nvPr>
            <p:ph type="title"/>
          </p:nvPr>
        </p:nvSpPr>
        <p:spPr/>
        <p:txBody>
          <a:bodyPr/>
          <a:lstStyle/>
          <a:p>
            <a:r>
              <a:rPr lang="en-GB" dirty="0"/>
              <a:t>FORESTRY</a:t>
            </a:r>
          </a:p>
        </p:txBody>
      </p:sp>
      <p:sp>
        <p:nvSpPr>
          <p:cNvPr id="3" name="Content Placeholder 2">
            <a:extLst>
              <a:ext uri="{FF2B5EF4-FFF2-40B4-BE49-F238E27FC236}">
                <a16:creationId xmlns:a16="http://schemas.microsoft.com/office/drawing/2014/main" id="{940F6E04-2611-2857-8E02-94F80AEEB1EA}"/>
              </a:ext>
            </a:extLst>
          </p:cNvPr>
          <p:cNvSpPr>
            <a:spLocks noGrp="1"/>
          </p:cNvSpPr>
          <p:nvPr>
            <p:ph sz="half" idx="1"/>
          </p:nvPr>
        </p:nvSpPr>
        <p:spPr>
          <a:xfrm>
            <a:off x="677334" y="1284052"/>
            <a:ext cx="6414130" cy="4757310"/>
          </a:xfrm>
        </p:spPr>
        <p:txBody>
          <a:bodyPr>
            <a:normAutofit/>
          </a:bodyPr>
          <a:lstStyle/>
          <a:p>
            <a:r>
              <a:rPr lang="en-GB" sz="2000" dirty="0"/>
              <a:t>Commercial forests destroy the farming communities that were once there</a:t>
            </a:r>
          </a:p>
          <a:p>
            <a:r>
              <a:rPr lang="en-GB" sz="2000" dirty="0"/>
              <a:t>Invading moorland and peat</a:t>
            </a:r>
          </a:p>
          <a:p>
            <a:r>
              <a:rPr lang="en-GB" sz="2000" dirty="0"/>
              <a:t>Monoculture </a:t>
            </a:r>
            <a:r>
              <a:rPr lang="en-GB" sz="2000" dirty="0" err="1"/>
              <a:t>sitka</a:t>
            </a:r>
            <a:r>
              <a:rPr lang="en-GB" sz="2000" dirty="0"/>
              <a:t> spruce forests not owned by local people</a:t>
            </a:r>
          </a:p>
          <a:p>
            <a:r>
              <a:rPr lang="en-GB" sz="2000" dirty="0"/>
              <a:t>Hate it</a:t>
            </a:r>
          </a:p>
          <a:p>
            <a:r>
              <a:rPr lang="en-GB" sz="2000" dirty="0"/>
              <a:t>Retrograde step</a:t>
            </a:r>
          </a:p>
          <a:p>
            <a:r>
              <a:rPr lang="en-GB" sz="2000" dirty="0"/>
              <a:t>Local farming should be supported</a:t>
            </a:r>
          </a:p>
          <a:p>
            <a:r>
              <a:rPr lang="en-GB" sz="2000" dirty="0"/>
              <a:t>Lorry movements have a negative impact on the roads</a:t>
            </a:r>
          </a:p>
          <a:p>
            <a:r>
              <a:rPr lang="en-GB" sz="2000" dirty="0"/>
              <a:t>Affects biodiversity</a:t>
            </a:r>
          </a:p>
          <a:p>
            <a:endParaRPr lang="en-GB" sz="2000" dirty="0"/>
          </a:p>
        </p:txBody>
      </p:sp>
      <p:sp>
        <p:nvSpPr>
          <p:cNvPr id="4" name="Content Placeholder 3">
            <a:extLst>
              <a:ext uri="{FF2B5EF4-FFF2-40B4-BE49-F238E27FC236}">
                <a16:creationId xmlns:a16="http://schemas.microsoft.com/office/drawing/2014/main" id="{4EF6C249-B160-788F-6611-90AF135FB642}"/>
              </a:ext>
            </a:extLst>
          </p:cNvPr>
          <p:cNvSpPr>
            <a:spLocks noGrp="1"/>
          </p:cNvSpPr>
          <p:nvPr>
            <p:ph sz="half" idx="2"/>
          </p:nvPr>
        </p:nvSpPr>
        <p:spPr>
          <a:xfrm>
            <a:off x="7330632" y="1284051"/>
            <a:ext cx="3369793" cy="4192621"/>
          </a:xfrm>
        </p:spPr>
        <p:txBody>
          <a:bodyPr>
            <a:normAutofit/>
          </a:bodyPr>
          <a:lstStyle/>
          <a:p>
            <a:r>
              <a:rPr lang="en-GB" sz="2000" dirty="0"/>
              <a:t>Important for the local economy and land use</a:t>
            </a:r>
          </a:p>
          <a:p>
            <a:r>
              <a:rPr lang="en-GB" sz="2000" dirty="0"/>
              <a:t>I like trees</a:t>
            </a:r>
          </a:p>
          <a:p>
            <a:r>
              <a:rPr lang="en-GB" sz="2000" dirty="0"/>
              <a:t>I support the replanting schemes in the area</a:t>
            </a:r>
          </a:p>
          <a:p>
            <a:r>
              <a:rPr lang="en-GB" sz="2000" dirty="0"/>
              <a:t>No issues</a:t>
            </a:r>
          </a:p>
          <a:p>
            <a:endParaRPr lang="en-GB" sz="2000" dirty="0"/>
          </a:p>
          <a:p>
            <a:endParaRPr lang="en-GB" sz="2000" dirty="0"/>
          </a:p>
        </p:txBody>
      </p:sp>
      <p:sp>
        <p:nvSpPr>
          <p:cNvPr id="5" name="Date Placeholder 4">
            <a:extLst>
              <a:ext uri="{FF2B5EF4-FFF2-40B4-BE49-F238E27FC236}">
                <a16:creationId xmlns:a16="http://schemas.microsoft.com/office/drawing/2014/main" id="{E8DB604C-9F06-BF01-DD97-0765D24DA982}"/>
              </a:ext>
            </a:extLst>
          </p:cNvPr>
          <p:cNvSpPr>
            <a:spLocks noGrp="1"/>
          </p:cNvSpPr>
          <p:nvPr>
            <p:ph type="dt" sz="half" idx="10"/>
          </p:nvPr>
        </p:nvSpPr>
        <p:spPr/>
        <p:txBody>
          <a:bodyPr/>
          <a:lstStyle/>
          <a:p>
            <a:pPr rtl="0"/>
            <a:r>
              <a:rPr lang="en-GB" noProof="0" dirty="0"/>
              <a:t>2023</a:t>
            </a:r>
          </a:p>
        </p:txBody>
      </p:sp>
      <p:sp>
        <p:nvSpPr>
          <p:cNvPr id="6" name="Footer Placeholder 5">
            <a:extLst>
              <a:ext uri="{FF2B5EF4-FFF2-40B4-BE49-F238E27FC236}">
                <a16:creationId xmlns:a16="http://schemas.microsoft.com/office/drawing/2014/main" id="{9FFD9CB8-F584-C9A7-5ADE-83837BAA8BD3}"/>
              </a:ext>
            </a:extLst>
          </p:cNvPr>
          <p:cNvSpPr>
            <a:spLocks noGrp="1"/>
          </p:cNvSpPr>
          <p:nvPr>
            <p:ph type="ftr" sz="quarter" idx="11"/>
          </p:nvPr>
        </p:nvSpPr>
        <p:spPr/>
        <p:txBody>
          <a:bodyPr/>
          <a:lstStyle/>
          <a:p>
            <a:pPr rtl="0"/>
            <a:r>
              <a:rPr lang="en-GB" sz="1050" dirty="0"/>
              <a:t>ULHCC</a:t>
            </a:r>
            <a:endParaRPr lang="en-GB" sz="1050" noProof="0" dirty="0"/>
          </a:p>
        </p:txBody>
      </p:sp>
      <p:sp>
        <p:nvSpPr>
          <p:cNvPr id="7" name="Slide Number Placeholder 6">
            <a:extLst>
              <a:ext uri="{FF2B5EF4-FFF2-40B4-BE49-F238E27FC236}">
                <a16:creationId xmlns:a16="http://schemas.microsoft.com/office/drawing/2014/main" id="{C160763C-1602-C569-B956-B79339DAADAA}"/>
              </a:ext>
            </a:extLst>
          </p:cNvPr>
          <p:cNvSpPr>
            <a:spLocks noGrp="1"/>
          </p:cNvSpPr>
          <p:nvPr>
            <p:ph type="sldNum" sz="quarter" idx="12"/>
          </p:nvPr>
        </p:nvSpPr>
        <p:spPr/>
        <p:txBody>
          <a:bodyPr/>
          <a:lstStyle/>
          <a:p>
            <a:pPr rtl="0"/>
            <a:fld id="{0D4885A8-DDA8-4FCF-AB25-DA8F78EC7557}" type="slidenum">
              <a:rPr lang="en-GB" noProof="0" smtClean="0"/>
              <a:pPr rtl="0"/>
              <a:t>12</a:t>
            </a:fld>
            <a:endParaRPr lang="en-GB" noProof="0"/>
          </a:p>
        </p:txBody>
      </p:sp>
    </p:spTree>
    <p:extLst>
      <p:ext uri="{BB962C8B-B14F-4D97-AF65-F5344CB8AC3E}">
        <p14:creationId xmlns:p14="http://schemas.microsoft.com/office/powerpoint/2010/main" val="12578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anim calcmode="lin" valueType="num">
                                      <p:cBhvr additive="base">
                                        <p:cTn id="5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xEl>
                                              <p:pRg st="1" end="1"/>
                                            </p:txEl>
                                          </p:spTgt>
                                        </p:tgtEl>
                                        <p:attrNameLst>
                                          <p:attrName>style.visibility</p:attrName>
                                        </p:attrNameLst>
                                      </p:cBhvr>
                                      <p:to>
                                        <p:strVal val="visible"/>
                                      </p:to>
                                    </p:set>
                                    <p:anim calcmode="lin" valueType="num">
                                      <p:cBhvr additive="base">
                                        <p:cTn id="6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xEl>
                                              <p:pRg st="2" end="2"/>
                                            </p:txEl>
                                          </p:spTgt>
                                        </p:tgtEl>
                                        <p:attrNameLst>
                                          <p:attrName>style.visibility</p:attrName>
                                        </p:attrNameLst>
                                      </p:cBhvr>
                                      <p:to>
                                        <p:strVal val="visible"/>
                                      </p:to>
                                    </p:set>
                                    <p:anim calcmode="lin" valueType="num">
                                      <p:cBhvr additive="base">
                                        <p:cTn id="7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
                                            <p:txEl>
                                              <p:pRg st="3" end="3"/>
                                            </p:txEl>
                                          </p:spTgt>
                                        </p:tgtEl>
                                        <p:attrNameLst>
                                          <p:attrName>style.visibility</p:attrName>
                                        </p:attrNameLst>
                                      </p:cBhvr>
                                      <p:to>
                                        <p:strVal val="visible"/>
                                      </p:to>
                                    </p:set>
                                    <p:anim calcmode="lin" valueType="num">
                                      <p:cBhvr additive="base">
                                        <p:cTn id="7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DE27-0CCD-832A-489F-F15AE2DDE19D}"/>
              </a:ext>
            </a:extLst>
          </p:cNvPr>
          <p:cNvSpPr>
            <a:spLocks noGrp="1"/>
          </p:cNvSpPr>
          <p:nvPr>
            <p:ph type="title"/>
          </p:nvPr>
        </p:nvSpPr>
        <p:spPr>
          <a:xfrm>
            <a:off x="677334" y="224444"/>
            <a:ext cx="8596668" cy="1188720"/>
          </a:xfrm>
        </p:spPr>
        <p:txBody>
          <a:bodyPr>
            <a:normAutofit/>
          </a:bodyPr>
          <a:lstStyle/>
          <a:p>
            <a:r>
              <a:rPr lang="en-GB" b="1" dirty="0"/>
              <a:t>WHAT DO WE NEED TO MOVE TOWARDS NET ZERO………..</a:t>
            </a:r>
          </a:p>
        </p:txBody>
      </p:sp>
      <p:sp>
        <p:nvSpPr>
          <p:cNvPr id="3" name="Content Placeholder 2">
            <a:extLst>
              <a:ext uri="{FF2B5EF4-FFF2-40B4-BE49-F238E27FC236}">
                <a16:creationId xmlns:a16="http://schemas.microsoft.com/office/drawing/2014/main" id="{914F3FDB-4EFA-5DD4-0DF5-1E2E1A760911}"/>
              </a:ext>
            </a:extLst>
          </p:cNvPr>
          <p:cNvSpPr>
            <a:spLocks noGrp="1"/>
          </p:cNvSpPr>
          <p:nvPr>
            <p:ph sz="half" idx="1"/>
          </p:nvPr>
        </p:nvSpPr>
        <p:spPr>
          <a:xfrm>
            <a:off x="447147" y="1345721"/>
            <a:ext cx="5004747" cy="4695640"/>
          </a:xfrm>
        </p:spPr>
        <p:txBody>
          <a:bodyPr>
            <a:normAutofit fontScale="70000" lnSpcReduction="20000"/>
          </a:bodyPr>
          <a:lstStyle/>
          <a:p>
            <a:r>
              <a:rPr lang="en-GB" b="1" dirty="0">
                <a:solidFill>
                  <a:srgbClr val="C00000"/>
                </a:solidFill>
              </a:rPr>
              <a:t>Don’t bother</a:t>
            </a:r>
          </a:p>
          <a:p>
            <a:pPr lvl="1"/>
            <a:r>
              <a:rPr lang="en-GB" b="1" dirty="0">
                <a:solidFill>
                  <a:srgbClr val="C00000"/>
                </a:solidFill>
              </a:rPr>
              <a:t>Climate change a giant hoax</a:t>
            </a:r>
          </a:p>
          <a:p>
            <a:pPr lvl="1"/>
            <a:r>
              <a:rPr lang="en-GB" b="1" dirty="0">
                <a:solidFill>
                  <a:srgbClr val="C00000"/>
                </a:solidFill>
              </a:rPr>
              <a:t>We will never reach it</a:t>
            </a:r>
          </a:p>
          <a:p>
            <a:pPr lvl="1"/>
            <a:r>
              <a:rPr lang="en-GB" b="1" dirty="0">
                <a:solidFill>
                  <a:srgbClr val="C00000"/>
                </a:solidFill>
              </a:rPr>
              <a:t>Scotland’s contribution to emissions is minimal so not worth doing</a:t>
            </a:r>
          </a:p>
          <a:p>
            <a:pPr lvl="1"/>
            <a:r>
              <a:rPr lang="en-GB" b="1" dirty="0">
                <a:solidFill>
                  <a:srgbClr val="C00000"/>
                </a:solidFill>
              </a:rPr>
              <a:t>No answer</a:t>
            </a:r>
          </a:p>
          <a:p>
            <a:pPr lvl="1"/>
            <a:r>
              <a:rPr lang="en-GB" b="1" dirty="0">
                <a:solidFill>
                  <a:srgbClr val="C00000"/>
                </a:solidFill>
              </a:rPr>
              <a:t>Unrealistic goals</a:t>
            </a:r>
          </a:p>
          <a:p>
            <a:r>
              <a:rPr lang="en-GB" b="1" dirty="0">
                <a:solidFill>
                  <a:srgbClr val="C00000"/>
                </a:solidFill>
              </a:rPr>
              <a:t>Food </a:t>
            </a:r>
          </a:p>
          <a:p>
            <a:pPr lvl="1"/>
            <a:r>
              <a:rPr lang="en-GB" b="1" dirty="0">
                <a:solidFill>
                  <a:srgbClr val="C00000"/>
                </a:solidFill>
              </a:rPr>
              <a:t>Everyone should be vegan</a:t>
            </a:r>
          </a:p>
          <a:p>
            <a:pPr lvl="1"/>
            <a:r>
              <a:rPr lang="en-GB" b="1" dirty="0">
                <a:solidFill>
                  <a:srgbClr val="C00000"/>
                </a:solidFill>
              </a:rPr>
              <a:t>Produce vegan alternatives</a:t>
            </a:r>
          </a:p>
          <a:p>
            <a:pPr lvl="1"/>
            <a:r>
              <a:rPr lang="en-GB" b="1" dirty="0">
                <a:solidFill>
                  <a:srgbClr val="C00000"/>
                </a:solidFill>
              </a:rPr>
              <a:t>Local production</a:t>
            </a:r>
          </a:p>
          <a:p>
            <a:pPr lvl="1"/>
            <a:r>
              <a:rPr lang="en-GB" b="1" dirty="0">
                <a:solidFill>
                  <a:srgbClr val="C00000"/>
                </a:solidFill>
              </a:rPr>
              <a:t>Grow your own/community gardens</a:t>
            </a:r>
          </a:p>
          <a:p>
            <a:pPr lvl="1"/>
            <a:r>
              <a:rPr lang="en-GB" b="1" dirty="0">
                <a:solidFill>
                  <a:srgbClr val="C00000"/>
                </a:solidFill>
              </a:rPr>
              <a:t>Farming diversity</a:t>
            </a:r>
          </a:p>
          <a:p>
            <a:r>
              <a:rPr lang="en-GB" b="1" dirty="0">
                <a:solidFill>
                  <a:srgbClr val="C00000"/>
                </a:solidFill>
              </a:rPr>
              <a:t>Transport</a:t>
            </a:r>
          </a:p>
          <a:p>
            <a:pPr lvl="1"/>
            <a:r>
              <a:rPr lang="en-GB" b="1" dirty="0">
                <a:solidFill>
                  <a:srgbClr val="C00000"/>
                </a:solidFill>
              </a:rPr>
              <a:t>Reinstate train</a:t>
            </a:r>
          </a:p>
          <a:p>
            <a:pPr lvl="1"/>
            <a:r>
              <a:rPr lang="en-GB" b="1" dirty="0">
                <a:solidFill>
                  <a:srgbClr val="C00000"/>
                </a:solidFill>
              </a:rPr>
              <a:t>Car share</a:t>
            </a:r>
          </a:p>
          <a:p>
            <a:pPr lvl="1"/>
            <a:r>
              <a:rPr lang="en-GB" b="1">
                <a:solidFill>
                  <a:srgbClr val="C00000"/>
                </a:solidFill>
              </a:rPr>
              <a:t>Better and cleaner public transport</a:t>
            </a:r>
            <a:endParaRPr lang="en-GB" b="1" dirty="0">
              <a:solidFill>
                <a:srgbClr val="C00000"/>
              </a:solidFill>
            </a:endParaRPr>
          </a:p>
          <a:p>
            <a:pPr lvl="1"/>
            <a:r>
              <a:rPr lang="en-GB" b="1" dirty="0">
                <a:solidFill>
                  <a:srgbClr val="C00000"/>
                </a:solidFill>
              </a:rPr>
              <a:t>Safer roads to encourage cycling</a:t>
            </a:r>
          </a:p>
          <a:p>
            <a:endParaRPr lang="en-GB" dirty="0"/>
          </a:p>
        </p:txBody>
      </p:sp>
      <p:sp>
        <p:nvSpPr>
          <p:cNvPr id="7" name="Content Placeholder 6">
            <a:extLst>
              <a:ext uri="{FF2B5EF4-FFF2-40B4-BE49-F238E27FC236}">
                <a16:creationId xmlns:a16="http://schemas.microsoft.com/office/drawing/2014/main" id="{CEA80051-F101-4005-7E59-622B43170334}"/>
              </a:ext>
            </a:extLst>
          </p:cNvPr>
          <p:cNvSpPr>
            <a:spLocks noGrp="1"/>
          </p:cNvSpPr>
          <p:nvPr>
            <p:ph sz="half" idx="2"/>
          </p:nvPr>
        </p:nvSpPr>
        <p:spPr>
          <a:xfrm>
            <a:off x="5768696" y="1342279"/>
            <a:ext cx="5261587" cy="4695640"/>
          </a:xfrm>
        </p:spPr>
        <p:txBody>
          <a:bodyPr>
            <a:normAutofit fontScale="70000" lnSpcReduction="20000"/>
          </a:bodyPr>
          <a:lstStyle/>
          <a:p>
            <a:r>
              <a:rPr lang="en-GB" b="1" dirty="0">
                <a:solidFill>
                  <a:srgbClr val="C00000"/>
                </a:solidFill>
              </a:rPr>
              <a:t>Power, fuel</a:t>
            </a:r>
          </a:p>
          <a:p>
            <a:pPr lvl="1"/>
            <a:r>
              <a:rPr lang="en-GB" b="1" dirty="0">
                <a:solidFill>
                  <a:srgbClr val="C00000"/>
                </a:solidFill>
              </a:rPr>
              <a:t>Grants for solar</a:t>
            </a:r>
          </a:p>
          <a:p>
            <a:pPr lvl="1"/>
            <a:r>
              <a:rPr lang="en-GB" b="1" dirty="0">
                <a:solidFill>
                  <a:srgbClr val="C00000"/>
                </a:solidFill>
              </a:rPr>
              <a:t>Small scale hydro</a:t>
            </a:r>
          </a:p>
          <a:p>
            <a:pPr lvl="1"/>
            <a:r>
              <a:rPr lang="en-GB" b="1" dirty="0">
                <a:solidFill>
                  <a:srgbClr val="C00000"/>
                </a:solidFill>
              </a:rPr>
              <a:t>Insulation</a:t>
            </a:r>
          </a:p>
          <a:p>
            <a:pPr lvl="1"/>
            <a:r>
              <a:rPr lang="en-GB" b="1" dirty="0">
                <a:solidFill>
                  <a:srgbClr val="C00000"/>
                </a:solidFill>
              </a:rPr>
              <a:t>Maintain resilience</a:t>
            </a:r>
          </a:p>
          <a:p>
            <a:pPr lvl="1"/>
            <a:r>
              <a:rPr lang="en-GB" b="1" dirty="0">
                <a:solidFill>
                  <a:srgbClr val="C00000"/>
                </a:solidFill>
              </a:rPr>
              <a:t>Improved EV charging points</a:t>
            </a:r>
          </a:p>
          <a:p>
            <a:pPr lvl="1"/>
            <a:r>
              <a:rPr lang="en-GB" b="1" dirty="0">
                <a:solidFill>
                  <a:srgbClr val="C00000"/>
                </a:solidFill>
              </a:rPr>
              <a:t>Local wood pellet and biomass production</a:t>
            </a:r>
          </a:p>
          <a:p>
            <a:pPr lvl="1"/>
            <a:r>
              <a:rPr lang="en-GB" b="1" dirty="0">
                <a:solidFill>
                  <a:srgbClr val="C00000"/>
                </a:solidFill>
              </a:rPr>
              <a:t>Upgrade of electricity supply/infrastructure</a:t>
            </a:r>
          </a:p>
          <a:p>
            <a:pPr lvl="1"/>
            <a:r>
              <a:rPr lang="en-GB" b="1" dirty="0">
                <a:solidFill>
                  <a:srgbClr val="C00000"/>
                </a:solidFill>
              </a:rPr>
              <a:t>Local PV and wind generation of electricity on a steading or community basis</a:t>
            </a:r>
          </a:p>
          <a:p>
            <a:r>
              <a:rPr lang="en-GB" b="1" dirty="0">
                <a:solidFill>
                  <a:srgbClr val="C00000"/>
                </a:solidFill>
              </a:rPr>
              <a:t>Better recycling provision</a:t>
            </a:r>
          </a:p>
          <a:p>
            <a:r>
              <a:rPr lang="en-GB" b="1" dirty="0">
                <a:solidFill>
                  <a:srgbClr val="C00000"/>
                </a:solidFill>
              </a:rPr>
              <a:t>Trusted suppliers/</a:t>
            </a:r>
            <a:r>
              <a:rPr lang="en-GB" b="1" dirty="0" err="1">
                <a:solidFill>
                  <a:srgbClr val="C00000"/>
                </a:solidFill>
              </a:rPr>
              <a:t>buiders</a:t>
            </a:r>
            <a:r>
              <a:rPr lang="en-GB" b="1" dirty="0">
                <a:solidFill>
                  <a:srgbClr val="C00000"/>
                </a:solidFill>
              </a:rPr>
              <a:t> etc</a:t>
            </a:r>
          </a:p>
          <a:p>
            <a:r>
              <a:rPr lang="en-GB" b="1" dirty="0">
                <a:solidFill>
                  <a:srgbClr val="C00000"/>
                </a:solidFill>
              </a:rPr>
              <a:t>100% government funding for any retro fitting of older properties</a:t>
            </a:r>
          </a:p>
          <a:p>
            <a:r>
              <a:rPr lang="en-GB" b="1" dirty="0">
                <a:solidFill>
                  <a:srgbClr val="C00000"/>
                </a:solidFill>
              </a:rPr>
              <a:t>Protect peat bogs</a:t>
            </a:r>
          </a:p>
          <a:p>
            <a:r>
              <a:rPr lang="en-GB" b="1" dirty="0">
                <a:solidFill>
                  <a:srgbClr val="C00000"/>
                </a:solidFill>
              </a:rPr>
              <a:t>Amount of trees in our community</a:t>
            </a:r>
          </a:p>
          <a:p>
            <a:endParaRPr lang="en-GB" dirty="0"/>
          </a:p>
        </p:txBody>
      </p:sp>
      <p:sp>
        <p:nvSpPr>
          <p:cNvPr id="4" name="Date Placeholder 3">
            <a:extLst>
              <a:ext uri="{FF2B5EF4-FFF2-40B4-BE49-F238E27FC236}">
                <a16:creationId xmlns:a16="http://schemas.microsoft.com/office/drawing/2014/main" id="{10A1A74E-2700-785E-40C1-1FDB1B05C5F4}"/>
              </a:ext>
            </a:extLst>
          </p:cNvPr>
          <p:cNvSpPr>
            <a:spLocks noGrp="1"/>
          </p:cNvSpPr>
          <p:nvPr>
            <p:ph type="dt" sz="half" idx="10"/>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8BED2524-25FB-4F50-571F-15EF0B63A7A6}"/>
              </a:ext>
            </a:extLst>
          </p:cNvPr>
          <p:cNvSpPr>
            <a:spLocks noGrp="1"/>
          </p:cNvSpPr>
          <p:nvPr>
            <p:ph type="ftr" sz="quarter" idx="11"/>
          </p:nvPr>
        </p:nvSpPr>
        <p:spPr/>
        <p:txBody>
          <a:bodyPr/>
          <a:lstStyle/>
          <a:p>
            <a:pPr rtl="0"/>
            <a:r>
              <a:rPr lang="en-GB" sz="1050" dirty="0"/>
              <a:t>ULHCC</a:t>
            </a:r>
            <a:endParaRPr lang="en-GB" sz="1050" noProof="0" dirty="0"/>
          </a:p>
        </p:txBody>
      </p:sp>
      <p:sp>
        <p:nvSpPr>
          <p:cNvPr id="6" name="Slide Number Placeholder 5">
            <a:extLst>
              <a:ext uri="{FF2B5EF4-FFF2-40B4-BE49-F238E27FC236}">
                <a16:creationId xmlns:a16="http://schemas.microsoft.com/office/drawing/2014/main" id="{C65456FC-6E91-43EB-E84D-6F72B0A702AC}"/>
              </a:ext>
            </a:extLst>
          </p:cNvPr>
          <p:cNvSpPr>
            <a:spLocks noGrp="1"/>
          </p:cNvSpPr>
          <p:nvPr>
            <p:ph type="sldNum" sz="quarter" idx="12"/>
          </p:nvPr>
        </p:nvSpPr>
        <p:spPr/>
        <p:txBody>
          <a:bodyPr/>
          <a:lstStyle/>
          <a:p>
            <a:pPr rtl="0"/>
            <a:fld id="{0D4885A8-DDA8-4FCF-AB25-DA8F78EC7557}" type="slidenum">
              <a:rPr lang="en-GB" noProof="0" smtClean="0"/>
              <a:pPr rtl="0"/>
              <a:t>13</a:t>
            </a:fld>
            <a:endParaRPr lang="en-GB" noProof="0"/>
          </a:p>
        </p:txBody>
      </p:sp>
    </p:spTree>
    <p:extLst>
      <p:ext uri="{BB962C8B-B14F-4D97-AF65-F5344CB8AC3E}">
        <p14:creationId xmlns:p14="http://schemas.microsoft.com/office/powerpoint/2010/main" val="32558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 calcmode="lin" valueType="num">
                                      <p:cBhvr additive="base">
                                        <p:cTn id="6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anim calcmode="lin" valueType="num">
                                      <p:cBhvr additive="base">
                                        <p:cTn id="7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xEl>
                                              <p:pRg st="15" end="15"/>
                                            </p:txEl>
                                          </p:spTgt>
                                        </p:tgtEl>
                                        <p:attrNameLst>
                                          <p:attrName>style.visibility</p:attrName>
                                        </p:attrNameLst>
                                      </p:cBhvr>
                                      <p:to>
                                        <p:strVal val="visible"/>
                                      </p:to>
                                    </p:set>
                                    <p:anim calcmode="lin" valueType="num">
                                      <p:cBhvr additive="base">
                                        <p:cTn id="7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
                                            <p:txEl>
                                              <p:pRg st="16" end="16"/>
                                            </p:txEl>
                                          </p:spTgt>
                                        </p:tgtEl>
                                        <p:attrNameLst>
                                          <p:attrName>style.visibility</p:attrName>
                                        </p:attrNameLst>
                                      </p:cBhvr>
                                      <p:to>
                                        <p:strVal val="visible"/>
                                      </p:to>
                                    </p:set>
                                    <p:anim calcmode="lin" valueType="num">
                                      <p:cBhvr additive="base">
                                        <p:cTn id="7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
                                            <p:txEl>
                                              <p:pRg st="0" end="0"/>
                                            </p:txEl>
                                          </p:spTgt>
                                        </p:tgtEl>
                                        <p:attrNameLst>
                                          <p:attrName>style.visibility</p:attrName>
                                        </p:attrNameLst>
                                      </p:cBhvr>
                                      <p:to>
                                        <p:strVal val="visible"/>
                                      </p:to>
                                    </p:set>
                                    <p:anim calcmode="lin" valueType="num">
                                      <p:cBhvr additive="base">
                                        <p:cTn id="8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7">
                                            <p:txEl>
                                              <p:pRg st="1" end="1"/>
                                            </p:txEl>
                                          </p:spTgt>
                                        </p:tgtEl>
                                        <p:attrNameLst>
                                          <p:attrName>style.visibility</p:attrName>
                                        </p:attrNameLst>
                                      </p:cBhvr>
                                      <p:to>
                                        <p:strVal val="visible"/>
                                      </p:to>
                                    </p:set>
                                    <p:anim calcmode="lin" valueType="num">
                                      <p:cBhvr additive="base">
                                        <p:cTn id="8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7">
                                            <p:txEl>
                                              <p:pRg st="2" end="2"/>
                                            </p:txEl>
                                          </p:spTgt>
                                        </p:tgtEl>
                                        <p:attrNameLst>
                                          <p:attrName>style.visibility</p:attrName>
                                        </p:attrNameLst>
                                      </p:cBhvr>
                                      <p:to>
                                        <p:strVal val="visible"/>
                                      </p:to>
                                    </p:set>
                                    <p:anim calcmode="lin" valueType="num">
                                      <p:cBhvr additive="base">
                                        <p:cTn id="9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7">
                                            <p:txEl>
                                              <p:pRg st="3" end="3"/>
                                            </p:txEl>
                                          </p:spTgt>
                                        </p:tgtEl>
                                        <p:attrNameLst>
                                          <p:attrName>style.visibility</p:attrName>
                                        </p:attrNameLst>
                                      </p:cBhvr>
                                      <p:to>
                                        <p:strVal val="visible"/>
                                      </p:to>
                                    </p:set>
                                    <p:anim calcmode="lin" valueType="num">
                                      <p:cBhvr additive="base">
                                        <p:cTn id="9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
                                            <p:txEl>
                                              <p:pRg st="4" end="4"/>
                                            </p:txEl>
                                          </p:spTgt>
                                        </p:tgtEl>
                                        <p:attrNameLst>
                                          <p:attrName>style.visibility</p:attrName>
                                        </p:attrNameLst>
                                      </p:cBhvr>
                                      <p:to>
                                        <p:strVal val="visible"/>
                                      </p:to>
                                    </p:set>
                                    <p:anim calcmode="lin" valueType="num">
                                      <p:cBhvr additive="base">
                                        <p:cTn id="10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7">
                                            <p:txEl>
                                              <p:pRg st="5" end="5"/>
                                            </p:txEl>
                                          </p:spTgt>
                                        </p:tgtEl>
                                        <p:attrNameLst>
                                          <p:attrName>style.visibility</p:attrName>
                                        </p:attrNameLst>
                                      </p:cBhvr>
                                      <p:to>
                                        <p:strVal val="visible"/>
                                      </p:to>
                                    </p:set>
                                    <p:anim calcmode="lin" valueType="num">
                                      <p:cBhvr additive="base">
                                        <p:cTn id="10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7">
                                            <p:txEl>
                                              <p:pRg st="5" end="5"/>
                                            </p:txEl>
                                          </p:spTgt>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7">
                                            <p:txEl>
                                              <p:pRg st="6" end="6"/>
                                            </p:txEl>
                                          </p:spTgt>
                                        </p:tgtEl>
                                        <p:attrNameLst>
                                          <p:attrName>style.visibility</p:attrName>
                                        </p:attrNameLst>
                                      </p:cBhvr>
                                      <p:to>
                                        <p:strVal val="visible"/>
                                      </p:to>
                                    </p:set>
                                    <p:anim calcmode="lin" valueType="num">
                                      <p:cBhvr additive="base">
                                        <p:cTn id="10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7">
                                            <p:txEl>
                                              <p:pRg st="7" end="7"/>
                                            </p:txEl>
                                          </p:spTgt>
                                        </p:tgtEl>
                                        <p:attrNameLst>
                                          <p:attrName>style.visibility</p:attrName>
                                        </p:attrNameLst>
                                      </p:cBhvr>
                                      <p:to>
                                        <p:strVal val="visible"/>
                                      </p:to>
                                    </p:set>
                                    <p:anim calcmode="lin" valueType="num">
                                      <p:cBhvr additive="base">
                                        <p:cTn id="11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7">
                                            <p:txEl>
                                              <p:pRg st="7" end="7"/>
                                            </p:txEl>
                                          </p:spTgt>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7">
                                            <p:txEl>
                                              <p:pRg st="8" end="8"/>
                                            </p:txEl>
                                          </p:spTgt>
                                        </p:tgtEl>
                                        <p:attrNameLst>
                                          <p:attrName>style.visibility</p:attrName>
                                        </p:attrNameLst>
                                      </p:cBhvr>
                                      <p:to>
                                        <p:strVal val="visible"/>
                                      </p:to>
                                    </p:set>
                                    <p:anim calcmode="lin" valueType="num">
                                      <p:cBhvr additive="base">
                                        <p:cTn id="11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7">
                                            <p:txEl>
                                              <p:pRg st="9" end="9"/>
                                            </p:txEl>
                                          </p:spTgt>
                                        </p:tgtEl>
                                        <p:attrNameLst>
                                          <p:attrName>style.visibility</p:attrName>
                                        </p:attrNameLst>
                                      </p:cBhvr>
                                      <p:to>
                                        <p:strVal val="visible"/>
                                      </p:to>
                                    </p:set>
                                    <p:anim calcmode="lin" valueType="num">
                                      <p:cBhvr additive="base">
                                        <p:cTn id="12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7">
                                            <p:txEl>
                                              <p:pRg st="10" end="10"/>
                                            </p:txEl>
                                          </p:spTgt>
                                        </p:tgtEl>
                                        <p:attrNameLst>
                                          <p:attrName>style.visibility</p:attrName>
                                        </p:attrNameLst>
                                      </p:cBhvr>
                                      <p:to>
                                        <p:strVal val="visible"/>
                                      </p:to>
                                    </p:set>
                                    <p:anim calcmode="lin" valueType="num">
                                      <p:cBhvr additive="base">
                                        <p:cTn id="12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7">
                                            <p:txEl>
                                              <p:pRg st="11" end="11"/>
                                            </p:txEl>
                                          </p:spTgt>
                                        </p:tgtEl>
                                        <p:attrNameLst>
                                          <p:attrName>style.visibility</p:attrName>
                                        </p:attrNameLst>
                                      </p:cBhvr>
                                      <p:to>
                                        <p:strVal val="visible"/>
                                      </p:to>
                                    </p:set>
                                    <p:anim calcmode="lin" valueType="num">
                                      <p:cBhvr additive="base">
                                        <p:cTn id="135"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136"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7">
                                            <p:txEl>
                                              <p:pRg st="12" end="12"/>
                                            </p:txEl>
                                          </p:spTgt>
                                        </p:tgtEl>
                                        <p:attrNameLst>
                                          <p:attrName>style.visibility</p:attrName>
                                        </p:attrNameLst>
                                      </p:cBhvr>
                                      <p:to>
                                        <p:strVal val="visible"/>
                                      </p:to>
                                    </p:set>
                                    <p:anim calcmode="lin" valueType="num">
                                      <p:cBhvr additive="base">
                                        <p:cTn id="141"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142"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7">
                                            <p:txEl>
                                              <p:pRg st="13" end="13"/>
                                            </p:txEl>
                                          </p:spTgt>
                                        </p:tgtEl>
                                        <p:attrNameLst>
                                          <p:attrName>style.visibility</p:attrName>
                                        </p:attrNameLst>
                                      </p:cBhvr>
                                      <p:to>
                                        <p:strVal val="visible"/>
                                      </p:to>
                                    </p:set>
                                    <p:anim calcmode="lin" valueType="num">
                                      <p:cBhvr additive="base">
                                        <p:cTn id="147"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ky, outdoor, mountain, tent">
            <a:extLst>
              <a:ext uri="{FF2B5EF4-FFF2-40B4-BE49-F238E27FC236}">
                <a16:creationId xmlns:a16="http://schemas.microsoft.com/office/drawing/2014/main" id="{284A1AA7-2E90-4B15-88DA-97825B64484E}"/>
              </a:ext>
            </a:extLst>
          </p:cNvPr>
          <p:cNvPicPr>
            <a:picLocks noGrp="1" noChangeAspect="1"/>
          </p:cNvPicPr>
          <p:nvPr>
            <p:ph type="pic" sz="quarter" idx="13"/>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effectLst>
            <a:glow rad="127000">
              <a:schemeClr val="accent1">
                <a:lumMod val="40000"/>
                <a:lumOff val="60000"/>
              </a:schemeClr>
            </a:glow>
            <a:softEdge rad="0"/>
          </a:effectLst>
        </p:spPr>
      </p:pic>
      <p:sp>
        <p:nvSpPr>
          <p:cNvPr id="3" name="Title 2">
            <a:extLst>
              <a:ext uri="{FF2B5EF4-FFF2-40B4-BE49-F238E27FC236}">
                <a16:creationId xmlns:a16="http://schemas.microsoft.com/office/drawing/2014/main" id="{8AC7AC30-1251-40E1-9808-1FB902C4C199}"/>
              </a:ext>
            </a:extLst>
          </p:cNvPr>
          <p:cNvSpPr>
            <a:spLocks noGrp="1"/>
          </p:cNvSpPr>
          <p:nvPr>
            <p:ph type="ctrTitle"/>
          </p:nvPr>
        </p:nvSpPr>
        <p:spPr>
          <a:xfrm>
            <a:off x="2321858" y="-2"/>
            <a:ext cx="9870141" cy="4100947"/>
          </a:xfrm>
        </p:spPr>
        <p:txBody>
          <a:bodyPr rtlCol="0">
            <a:normAutofit/>
          </a:bodyPr>
          <a:lstStyle/>
          <a:p>
            <a:pPr rtl="0"/>
            <a:r>
              <a:rPr lang="en-GB" dirty="0">
                <a:solidFill>
                  <a:schemeClr val="accent2">
                    <a:lumMod val="50000"/>
                  </a:schemeClr>
                </a:solidFill>
              </a:rPr>
              <a:t>The way to get</a:t>
            </a:r>
            <a:br>
              <a:rPr lang="en-GB" dirty="0">
                <a:solidFill>
                  <a:schemeClr val="accent2">
                    <a:lumMod val="50000"/>
                  </a:schemeClr>
                </a:solidFill>
              </a:rPr>
            </a:br>
            <a:r>
              <a:rPr lang="en-GB" dirty="0">
                <a:solidFill>
                  <a:schemeClr val="accent2">
                    <a:lumMod val="50000"/>
                  </a:schemeClr>
                </a:solidFill>
              </a:rPr>
              <a:t>started is to quit  talking and begin doing.</a:t>
            </a:r>
          </a:p>
        </p:txBody>
      </p:sp>
      <p:sp>
        <p:nvSpPr>
          <p:cNvPr id="4" name="Subtitle 3">
            <a:extLst>
              <a:ext uri="{FF2B5EF4-FFF2-40B4-BE49-F238E27FC236}">
                <a16:creationId xmlns:a16="http://schemas.microsoft.com/office/drawing/2014/main" id="{4154B60C-7CE6-4829-87C0-7B4B3E16851E}"/>
              </a:ext>
            </a:extLst>
          </p:cNvPr>
          <p:cNvSpPr>
            <a:spLocks noGrp="1"/>
          </p:cNvSpPr>
          <p:nvPr>
            <p:ph type="subTitle" idx="1"/>
          </p:nvPr>
        </p:nvSpPr>
        <p:spPr/>
        <p:txBody>
          <a:bodyPr rtlCol="0">
            <a:normAutofit/>
          </a:bodyPr>
          <a:lstStyle/>
          <a:p>
            <a:pPr rtl="0"/>
            <a:r>
              <a:rPr lang="en-GB" dirty="0">
                <a:solidFill>
                  <a:schemeClr val="accent3">
                    <a:lumMod val="40000"/>
                    <a:lumOff val="60000"/>
                  </a:schemeClr>
                </a:solidFill>
              </a:rPr>
              <a:t>Walt Disney</a:t>
            </a:r>
          </a:p>
        </p:txBody>
      </p:sp>
      <p:sp>
        <p:nvSpPr>
          <p:cNvPr id="27" name="Footer Placeholder 26">
            <a:extLst>
              <a:ext uri="{FF2B5EF4-FFF2-40B4-BE49-F238E27FC236}">
                <a16:creationId xmlns:a16="http://schemas.microsoft.com/office/drawing/2014/main" id="{292399BD-BD2E-4306-802E-64A79BA9774A}"/>
              </a:ext>
            </a:extLst>
          </p:cNvPr>
          <p:cNvSpPr>
            <a:spLocks noGrp="1"/>
          </p:cNvSpPr>
          <p:nvPr>
            <p:ph type="ftr" sz="quarter" idx="11"/>
          </p:nvPr>
        </p:nvSpPr>
        <p:spPr/>
        <p:txBody>
          <a:bodyPr rtlCol="0"/>
          <a:lstStyle/>
          <a:p>
            <a:pPr lvl="0" rtl="0"/>
            <a:r>
              <a:rPr lang="en-GB" dirty="0"/>
              <a:t>ULHCC</a:t>
            </a:r>
          </a:p>
        </p:txBody>
      </p:sp>
      <p:sp>
        <p:nvSpPr>
          <p:cNvPr id="26" name="Date Placeholder 25">
            <a:extLst>
              <a:ext uri="{FF2B5EF4-FFF2-40B4-BE49-F238E27FC236}">
                <a16:creationId xmlns:a16="http://schemas.microsoft.com/office/drawing/2014/main" id="{A98E8EB0-8988-42CF-80D1-7A2AB7D1F8AF}"/>
              </a:ext>
            </a:extLst>
          </p:cNvPr>
          <p:cNvSpPr>
            <a:spLocks noGrp="1"/>
          </p:cNvSpPr>
          <p:nvPr>
            <p:ph type="dt" sz="half" idx="10"/>
          </p:nvPr>
        </p:nvSpPr>
        <p:spPr/>
        <p:txBody>
          <a:bodyPr rtlCol="0"/>
          <a:lstStyle/>
          <a:p>
            <a:pPr lvl="0" rtl="0"/>
            <a:r>
              <a:rPr lang="en-GB" dirty="0"/>
              <a:t>2023</a:t>
            </a:r>
          </a:p>
        </p:txBody>
      </p:sp>
      <p:sp>
        <p:nvSpPr>
          <p:cNvPr id="28" name="Slide Number Placeholder 27">
            <a:extLst>
              <a:ext uri="{FF2B5EF4-FFF2-40B4-BE49-F238E27FC236}">
                <a16:creationId xmlns:a16="http://schemas.microsoft.com/office/drawing/2014/main" id="{F3FAC0BD-E5E7-4E36-B85D-0C1D0408A115}"/>
              </a:ext>
            </a:extLst>
          </p:cNvPr>
          <p:cNvSpPr>
            <a:spLocks noGrp="1"/>
          </p:cNvSpPr>
          <p:nvPr>
            <p:ph type="sldNum" sz="quarter" idx="12"/>
          </p:nvPr>
        </p:nvSpPr>
        <p:spPr/>
        <p:txBody>
          <a:bodyPr rtlCol="0"/>
          <a:lstStyle/>
          <a:p>
            <a:pPr lvl="0" rtl="0"/>
            <a:fld id="{CD6D940D-6D44-4DF9-9322-B4B11F7EDCD0}" type="slidenum">
              <a:rPr lang="en-GB" smtClean="0"/>
              <a:pPr lvl="0" rtl="0"/>
              <a:t>14</a:t>
            </a:fld>
            <a:endParaRPr lang="en-GB"/>
          </a:p>
        </p:txBody>
      </p:sp>
    </p:spTree>
    <p:extLst>
      <p:ext uri="{BB962C8B-B14F-4D97-AF65-F5344CB8AC3E}">
        <p14:creationId xmlns:p14="http://schemas.microsoft.com/office/powerpoint/2010/main" val="3515714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074CF07-02C7-495B-B96C-C5263F44E6C6}"/>
              </a:ext>
            </a:extLst>
          </p:cNvPr>
          <p:cNvPicPr>
            <a:picLocks noGrp="1" noChangeAspect="1"/>
          </p:cNvPicPr>
          <p:nvPr>
            <p:ph type="pic" idx="1"/>
          </p:nvPr>
        </p:nvPicPr>
        <p:blipFill>
          <a:blip r:embed="rId3"/>
          <a:srcRect t="7583" b="7583"/>
          <a:stretch>
            <a:fillRect/>
          </a:stretch>
        </p:blipFill>
        <p:spPr>
          <a:xfrm>
            <a:off x="677333" y="609599"/>
            <a:ext cx="11075495" cy="5295090"/>
          </a:xfrm>
        </p:spPr>
      </p:pic>
      <p:sp>
        <p:nvSpPr>
          <p:cNvPr id="6" name="Date Placeholder 5">
            <a:extLst>
              <a:ext uri="{FF2B5EF4-FFF2-40B4-BE49-F238E27FC236}">
                <a16:creationId xmlns:a16="http://schemas.microsoft.com/office/drawing/2014/main" id="{6EF65B39-4112-473E-B203-73AC0F564D47}"/>
              </a:ext>
            </a:extLst>
          </p:cNvPr>
          <p:cNvSpPr>
            <a:spLocks noGrp="1"/>
          </p:cNvSpPr>
          <p:nvPr>
            <p:ph type="dt" sz="half" idx="10"/>
          </p:nvPr>
        </p:nvSpPr>
        <p:spPr/>
        <p:txBody>
          <a:bodyPr rtlCol="0"/>
          <a:lstStyle/>
          <a:p>
            <a:pPr lvl="0" rtl="0"/>
            <a:r>
              <a:rPr lang="en-GB" dirty="0"/>
              <a:t>2023</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rtlCol="0"/>
          <a:lstStyle/>
          <a:p>
            <a:pPr lvl="0" rtl="0"/>
            <a:r>
              <a:rPr lang="en-GB" dirty="0"/>
              <a:t>ULHCC</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rtlCol="0"/>
          <a:lstStyle/>
          <a:p>
            <a:pPr lvl="0" rtl="0"/>
            <a:fld id="{06B786C7-B8F9-4072-AAAA-17258464D730}" type="slidenum">
              <a:rPr lang="en-GB" smtClean="0"/>
              <a:pPr lvl="0" rtl="0"/>
              <a:t>15</a:t>
            </a:fld>
            <a:endParaRPr lang="en-GB"/>
          </a:p>
        </p:txBody>
      </p:sp>
    </p:spTree>
    <p:extLst>
      <p:ext uri="{BB962C8B-B14F-4D97-AF65-F5344CB8AC3E}">
        <p14:creationId xmlns:p14="http://schemas.microsoft.com/office/powerpoint/2010/main" val="280542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p:txBody>
          <a:bodyPr rtlCol="0"/>
          <a:lstStyle/>
          <a:p>
            <a:pPr rtl="0"/>
            <a:r>
              <a:rPr lang="en-GB"/>
              <a:t>Thank you</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8369450" y="386989"/>
            <a:ext cx="3520298" cy="3758334"/>
          </a:xfrm>
        </p:spPr>
        <p:txBody>
          <a:bodyPr rtlCol="0"/>
          <a:lstStyle/>
          <a:p>
            <a:pPr rtl="0"/>
            <a:r>
              <a:rPr lang="en-GB"/>
              <a:t>ULHCC</a:t>
            </a:r>
          </a:p>
          <a:p>
            <a:pPr rtl="0"/>
            <a:endParaRPr lang="en-GB"/>
          </a:p>
          <a:p>
            <a:pPr rtl="0"/>
            <a:r>
              <a:rPr lang="en-GB">
                <a:hlinkClick r:id="rId3"/>
              </a:rPr>
              <a:t>Rosemary.webster@btinternet.com</a:t>
            </a:r>
            <a:endParaRPr lang="en-GB"/>
          </a:p>
          <a:p>
            <a:pPr rtl="0"/>
            <a:endParaRPr lang="en-GB"/>
          </a:p>
          <a:p>
            <a:pPr rtl="0"/>
            <a:endParaRPr lang="en-GB"/>
          </a:p>
          <a:p>
            <a:pPr rtl="0"/>
            <a:r>
              <a:rPr lang="en-GB"/>
              <a:t>www.ulhcc</a:t>
            </a:r>
            <a:endParaRPr lang="en-GB" dirty="0"/>
          </a:p>
        </p:txBody>
      </p:sp>
      <p:pic>
        <p:nvPicPr>
          <p:cNvPr id="52" name="Picture Placeholder 51">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a:blip r:embed="rId4"/>
          <a:srcRect l="9893" r="9893"/>
          <a:stretch/>
        </p:blipFill>
        <p:spPr>
          <a:xfrm>
            <a:off x="0" y="0"/>
            <a:ext cx="8078993" cy="4532313"/>
          </a:xfrm>
        </p:spPr>
      </p:pic>
      <p:sp>
        <p:nvSpPr>
          <p:cNvPr id="4" name="Footer Placeholder 3">
            <a:extLst>
              <a:ext uri="{FF2B5EF4-FFF2-40B4-BE49-F238E27FC236}">
                <a16:creationId xmlns:a16="http://schemas.microsoft.com/office/drawing/2014/main" id="{BBA09E0B-CEBC-425D-8A86-1F858D8DE9AD}"/>
              </a:ext>
            </a:extLst>
          </p:cNvPr>
          <p:cNvSpPr>
            <a:spLocks noGrp="1"/>
          </p:cNvSpPr>
          <p:nvPr>
            <p:ph type="ftr" sz="quarter" idx="11"/>
          </p:nvPr>
        </p:nvSpPr>
        <p:spPr/>
        <p:txBody>
          <a:bodyPr rtlCol="0"/>
          <a:lstStyle/>
          <a:p>
            <a:pPr lvl="0" rtl="0"/>
            <a:r>
              <a:rPr lang="en-GB"/>
              <a:t>ULHCC</a:t>
            </a:r>
            <a:endParaRPr lang="en-GB" dirty="0"/>
          </a:p>
        </p:txBody>
      </p:sp>
      <p:pic>
        <p:nvPicPr>
          <p:cNvPr id="58" name="Picture Placeholder 57">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a:blip r:embed="rId5">
            <a:duotone>
              <a:prstClr val="black"/>
              <a:schemeClr val="accent1">
                <a:tint val="45000"/>
                <a:satMod val="400000"/>
              </a:schemeClr>
            </a:duotone>
          </a:blip>
          <a:srcRect l="20512" r="20512"/>
          <a:stretch/>
        </p:blipFill>
        <p:spPr>
          <a:xfrm>
            <a:off x="7839457" y="3536921"/>
            <a:ext cx="4352543" cy="3321080"/>
          </a:xfrm>
        </p:spPr>
      </p:pic>
      <p:sp>
        <p:nvSpPr>
          <p:cNvPr id="5" name="Date Placeholder 4">
            <a:extLst>
              <a:ext uri="{FF2B5EF4-FFF2-40B4-BE49-F238E27FC236}">
                <a16:creationId xmlns:a16="http://schemas.microsoft.com/office/drawing/2014/main" id="{4DBAEA19-91BF-48E8-A1D4-8FB745EA44D0}"/>
              </a:ext>
            </a:extLst>
          </p:cNvPr>
          <p:cNvSpPr>
            <a:spLocks noGrp="1"/>
          </p:cNvSpPr>
          <p:nvPr>
            <p:ph type="dt" sz="half" idx="10"/>
          </p:nvPr>
        </p:nvSpPr>
        <p:spPr/>
        <p:txBody>
          <a:bodyPr rtlCol="0"/>
          <a:lstStyle/>
          <a:p>
            <a:pPr lvl="0" rtl="0"/>
            <a:r>
              <a:rPr lang="en-GB"/>
              <a:t>2023</a:t>
            </a:r>
            <a:endParaRPr lang="en-GB" dirty="0"/>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p:txBody>
          <a:bodyPr rtlCol="0"/>
          <a:lstStyle/>
          <a:p>
            <a:pPr lvl="0" rtl="0"/>
            <a:fld id="{D39F39FF-F5CB-4ACA-9B46-4CCF89ECA75F}" type="slidenum">
              <a:rPr lang="en-GB" smtClean="0"/>
              <a:pPr lvl="0" rtl="0"/>
              <a:t>16</a:t>
            </a:fld>
            <a:endParaRPr lang="en-GB"/>
          </a:p>
        </p:txBody>
      </p:sp>
    </p:spTree>
    <p:extLst>
      <p:ext uri="{BB962C8B-B14F-4D97-AF65-F5344CB8AC3E}">
        <p14:creationId xmlns:p14="http://schemas.microsoft.com/office/powerpoint/2010/main" val="76761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4159225" y="609600"/>
            <a:ext cx="5114776" cy="633892"/>
          </a:xfrm>
        </p:spPr>
        <p:txBody>
          <a:bodyPr vert="horz" lIns="91440" tIns="45720" rIns="91440" bIns="45720" rtlCol="0" anchor="t">
            <a:noAutofit/>
          </a:bodyPr>
          <a:lstStyle/>
          <a:p>
            <a:r>
              <a:rPr lang="en-US" b="1" dirty="0">
                <a:solidFill>
                  <a:schemeClr val="accent2">
                    <a:lumMod val="75000"/>
                  </a:schemeClr>
                </a:solidFill>
              </a:rPr>
              <a:t>Place Plan</a:t>
            </a:r>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4159224" y="6041362"/>
            <a:ext cx="2405695" cy="365125"/>
          </a:xfrm>
        </p:spPr>
        <p:txBody>
          <a:bodyPr vert="horz" lIns="91440" tIns="45720" rIns="91440" bIns="45720" rtlCol="0" anchor="ctr">
            <a:normAutofit/>
          </a:bodyPr>
          <a:lstStyle/>
          <a:p>
            <a:pPr defTabSz="914400">
              <a:spcAft>
                <a:spcPts val="600"/>
              </a:spcAft>
            </a:pPr>
            <a:r>
              <a:rPr lang="en-US" dirty="0">
                <a:solidFill>
                  <a:schemeClr val="tx1">
                    <a:tint val="75000"/>
                  </a:schemeClr>
                </a:solidFill>
              </a:rPr>
              <a:t>ULHCC</a:t>
            </a:r>
            <a:endParaRPr lang="en-US" kern="1200" dirty="0">
              <a:solidFill>
                <a:schemeClr val="tx1">
                  <a:tint val="75000"/>
                </a:schemeClr>
              </a:solidFill>
              <a:latin typeface="+mn-lt"/>
              <a:ea typeface="+mn-ea"/>
              <a:cs typeface="+mn-cs"/>
            </a:endParaRPr>
          </a:p>
        </p:txBody>
      </p:sp>
      <p:pic>
        <p:nvPicPr>
          <p:cNvPr id="10" name="Picture Placeholder 9" descr="Lambs on a hill">
            <a:extLst>
              <a:ext uri="{FF2B5EF4-FFF2-40B4-BE49-F238E27FC236}">
                <a16:creationId xmlns:a16="http://schemas.microsoft.com/office/drawing/2014/main" id="{FCBFED92-0F8C-1833-4236-5E79DAD4E8B0}"/>
              </a:ext>
            </a:extLst>
          </p:cNvPr>
          <p:cNvPicPr>
            <a:picLocks noGrp="1" noChangeAspect="1"/>
          </p:cNvPicPr>
          <p:nvPr>
            <p:ph type="pic" sz="quarter" idx="13"/>
          </p:nvPr>
        </p:nvPicPr>
        <p:blipFill rotWithShape="1">
          <a:blip r:embed="rId3"/>
          <a:srcRect l="13615" r="1" b="1"/>
          <a:stretch/>
        </p:blipFill>
        <p:spPr>
          <a:xfrm>
            <a:off x="20" y="4046539"/>
            <a:ext cx="3393882" cy="2811462"/>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pic>
        <p:nvPicPr>
          <p:cNvPr id="6" name="Picture Placeholder 5" descr="Sun peeking through forest trees">
            <a:extLst>
              <a:ext uri="{FF2B5EF4-FFF2-40B4-BE49-F238E27FC236}">
                <a16:creationId xmlns:a16="http://schemas.microsoft.com/office/drawing/2014/main" id="{B38B00B8-5224-E12E-CFFB-8A25CB142985}"/>
              </a:ext>
            </a:extLst>
          </p:cNvPr>
          <p:cNvPicPr>
            <a:picLocks noGrp="1" noChangeAspect="1"/>
          </p:cNvPicPr>
          <p:nvPr>
            <p:ph type="pic" sz="quarter" idx="14"/>
          </p:nvPr>
        </p:nvPicPr>
        <p:blipFill rotWithShape="1">
          <a:blip r:embed="rId4"/>
          <a:srcRect l="29074" r="23516"/>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209163" y="1338352"/>
            <a:ext cx="5064838" cy="4703010"/>
          </a:xfrm>
        </p:spPr>
        <p:txBody>
          <a:bodyPr vert="horz" lIns="91440" tIns="45720" rIns="91440" bIns="45720" rtlCol="0">
            <a:normAutofit fontScale="77500" lnSpcReduction="20000"/>
          </a:bodyPr>
          <a:lstStyle/>
          <a:p>
            <a:pPr>
              <a:buFont typeface="Wingdings 3" charset="2"/>
              <a:buChar char=""/>
            </a:pPr>
            <a:r>
              <a:rPr lang="en-US" sz="2800" dirty="0"/>
              <a:t>Who we are</a:t>
            </a:r>
          </a:p>
          <a:p>
            <a:pPr lvl="1"/>
            <a:r>
              <a:rPr lang="en-US" sz="2000" b="1" dirty="0">
                <a:solidFill>
                  <a:schemeClr val="accent2">
                    <a:lumMod val="75000"/>
                  </a:schemeClr>
                </a:solidFill>
              </a:rPr>
              <a:t>2011 CENSUS</a:t>
            </a:r>
          </a:p>
          <a:p>
            <a:pPr marL="457200" lvl="1" indent="0">
              <a:buNone/>
            </a:pPr>
            <a:endParaRPr lang="en-US" sz="2000" b="1" dirty="0">
              <a:solidFill>
                <a:schemeClr val="accent2">
                  <a:lumMod val="75000"/>
                </a:schemeClr>
              </a:solidFill>
            </a:endParaRPr>
          </a:p>
          <a:p>
            <a:pPr>
              <a:buFont typeface="Wingdings 3" charset="2"/>
              <a:buChar char=""/>
            </a:pPr>
            <a:r>
              <a:rPr lang="en-US" sz="2800" dirty="0"/>
              <a:t>What we have</a:t>
            </a:r>
          </a:p>
          <a:p>
            <a:pPr>
              <a:buFont typeface="Wingdings 3" charset="2"/>
              <a:buChar char=""/>
            </a:pPr>
            <a:r>
              <a:rPr lang="en-US" sz="2800" dirty="0"/>
              <a:t>What we want</a:t>
            </a:r>
          </a:p>
          <a:p>
            <a:pPr>
              <a:buFont typeface="Wingdings 3" charset="2"/>
              <a:buChar char=""/>
            </a:pPr>
            <a:r>
              <a:rPr lang="en-US" sz="2800" dirty="0"/>
              <a:t>What we need</a:t>
            </a:r>
          </a:p>
          <a:p>
            <a:pPr lvl="1"/>
            <a:r>
              <a:rPr lang="en-US" sz="2000" b="1" dirty="0">
                <a:solidFill>
                  <a:schemeClr val="accent2">
                    <a:lumMod val="75000"/>
                  </a:schemeClr>
                </a:solidFill>
              </a:rPr>
              <a:t>COMMUNITY CONSULTATION</a:t>
            </a:r>
          </a:p>
          <a:p>
            <a:pPr marL="457200" lvl="1" indent="0">
              <a:buNone/>
            </a:pPr>
            <a:endParaRPr lang="en-US" sz="2000" b="1" dirty="0">
              <a:solidFill>
                <a:schemeClr val="accent2">
                  <a:lumMod val="75000"/>
                </a:schemeClr>
              </a:solidFill>
            </a:endParaRPr>
          </a:p>
          <a:p>
            <a:pPr>
              <a:buFont typeface="Wingdings 3" charset="2"/>
              <a:buChar char=""/>
            </a:pPr>
            <a:r>
              <a:rPr lang="en-US" sz="2800" dirty="0"/>
              <a:t>Create an </a:t>
            </a:r>
            <a:r>
              <a:rPr lang="en-US" sz="2800" b="1" dirty="0">
                <a:solidFill>
                  <a:schemeClr val="accent2"/>
                </a:solidFill>
              </a:rPr>
              <a:t>ACTION PLAN</a:t>
            </a:r>
          </a:p>
          <a:p>
            <a:pPr lvl="1"/>
            <a:r>
              <a:rPr lang="en-US" sz="2000" b="1" dirty="0">
                <a:solidFill>
                  <a:schemeClr val="accent2"/>
                </a:solidFill>
              </a:rPr>
              <a:t>Short term</a:t>
            </a:r>
          </a:p>
          <a:p>
            <a:pPr lvl="1"/>
            <a:r>
              <a:rPr lang="en-US" sz="2000" b="1" dirty="0">
                <a:solidFill>
                  <a:schemeClr val="accent2"/>
                </a:solidFill>
              </a:rPr>
              <a:t>Medium term</a:t>
            </a:r>
          </a:p>
          <a:p>
            <a:pPr lvl="1"/>
            <a:r>
              <a:rPr lang="en-US" sz="2000" b="1" dirty="0">
                <a:solidFill>
                  <a:schemeClr val="accent2"/>
                </a:solidFill>
              </a:rPr>
              <a:t>Long term</a:t>
            </a:r>
          </a:p>
          <a:p>
            <a:pPr>
              <a:buFont typeface="Wingdings 3" charset="2"/>
              <a:buChar char=""/>
            </a:pPr>
            <a:r>
              <a:rPr lang="en-US" sz="2800" dirty="0"/>
              <a:t>Reassess</a:t>
            </a:r>
          </a:p>
          <a:p>
            <a:pPr marL="0" indent="0">
              <a:buFont typeface="Wingdings 3" charset="2"/>
              <a:buChar char=""/>
            </a:pPr>
            <a:endParaRPr lang="en-US" dirty="0"/>
          </a:p>
        </p:txBody>
      </p:sp>
      <p:sp>
        <p:nvSpPr>
          <p:cNvPr id="19" name="Date Placeholder 18">
            <a:extLst>
              <a:ext uri="{FF2B5EF4-FFF2-40B4-BE49-F238E27FC236}">
                <a16:creationId xmlns:a16="http://schemas.microsoft.com/office/drawing/2014/main" id="{CE93697D-BFA2-4D84-A860-BA620414419D}"/>
              </a:ext>
            </a:extLst>
          </p:cNvPr>
          <p:cNvSpPr>
            <a:spLocks noGrp="1"/>
          </p:cNvSpPr>
          <p:nvPr>
            <p:ph type="dt" sz="half" idx="10"/>
          </p:nvPr>
        </p:nvSpPr>
        <p:spPr>
          <a:xfrm>
            <a:off x="6793519" y="6041362"/>
            <a:ext cx="1323553" cy="365125"/>
          </a:xfrm>
        </p:spPr>
        <p:txBody>
          <a:bodyPr vert="horz" lIns="91440" tIns="45720" rIns="91440" bIns="45720" rtlCol="0" anchor="ctr">
            <a:normAutofit/>
          </a:bodyPr>
          <a:lstStyle/>
          <a:p>
            <a:pPr lvl="0" defTabSz="914400">
              <a:spcAft>
                <a:spcPts val="600"/>
              </a:spcAft>
            </a:pPr>
            <a:r>
              <a:rPr lang="en-GB" dirty="0"/>
              <a:t>2023</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lvl="0" defTabSz="914400">
              <a:spcAft>
                <a:spcPts val="600"/>
              </a:spcAft>
            </a:pPr>
            <a:fld id="{244D815C-8BF3-4ECF-A945-A2A7C2983AF9}" type="slidenum">
              <a:rPr lang="en-US"/>
              <a:pPr lvl="0" defTabSz="914400">
                <a:spcAft>
                  <a:spcPts val="600"/>
                </a:spcAft>
              </a:pPr>
              <a:t>2</a:t>
            </a:fld>
            <a:endParaRPr lang="en-US" dirty="0"/>
          </a:p>
        </p:txBody>
      </p:sp>
    </p:spTree>
    <p:extLst>
      <p:ext uri="{BB962C8B-B14F-4D97-AF65-F5344CB8AC3E}">
        <p14:creationId xmlns:p14="http://schemas.microsoft.com/office/powerpoint/2010/main" val="210634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77334" y="149630"/>
            <a:ext cx="8596668" cy="665652"/>
          </a:xfrm>
        </p:spPr>
        <p:txBody>
          <a:bodyPr rtlCol="0">
            <a:normAutofit/>
          </a:bodyPr>
          <a:lstStyle/>
          <a:p>
            <a:pPr rtl="0"/>
            <a:r>
              <a:rPr lang="en-GB" dirty="0"/>
              <a:t>Who are we? 2011 survey data</a:t>
            </a:r>
          </a:p>
        </p:txBody>
      </p:sp>
      <p:sp>
        <p:nvSpPr>
          <p:cNvPr id="2" name="Content Placeholder 1">
            <a:extLst>
              <a:ext uri="{FF2B5EF4-FFF2-40B4-BE49-F238E27FC236}">
                <a16:creationId xmlns:a16="http://schemas.microsoft.com/office/drawing/2014/main" id="{1AAA26E7-5B24-37CB-82DA-CF82F06F152C}"/>
              </a:ext>
            </a:extLst>
          </p:cNvPr>
          <p:cNvSpPr>
            <a:spLocks noGrp="1"/>
          </p:cNvSpPr>
          <p:nvPr>
            <p:ph idx="1"/>
          </p:nvPr>
        </p:nvSpPr>
        <p:spPr>
          <a:xfrm>
            <a:off x="677334" y="889463"/>
            <a:ext cx="8596668" cy="5151900"/>
          </a:xfrm>
        </p:spPr>
        <p:txBody>
          <a:bodyPr>
            <a:normAutofit/>
          </a:bodyPr>
          <a:lstStyle/>
          <a:p>
            <a:r>
              <a:rPr lang="en-US" sz="1600" dirty="0"/>
              <a:t>The Upper </a:t>
            </a:r>
            <a:r>
              <a:rPr lang="en-US" sz="1600" dirty="0" err="1"/>
              <a:t>Liddesdale</a:t>
            </a:r>
            <a:r>
              <a:rPr lang="en-US" sz="1600" dirty="0"/>
              <a:t> and Hermitage Community Council area counted 218 people and 97 households in 2011. This is still the best estimate of the Community Council area we have available, as the area is too small to have its own </a:t>
            </a:r>
            <a:r>
              <a:rPr lang="en-US" sz="1600" dirty="0" err="1"/>
              <a:t>Datazone</a:t>
            </a:r>
            <a:r>
              <a:rPr lang="en-US" sz="1600" dirty="0"/>
              <a:t>. </a:t>
            </a:r>
          </a:p>
          <a:p>
            <a:r>
              <a:rPr lang="en-US" sz="1600" dirty="0"/>
              <a:t>36 children aged 0-15 in ULHCC </a:t>
            </a:r>
            <a:r>
              <a:rPr lang="en-US" sz="1600" dirty="0" err="1"/>
              <a:t>area,similar</a:t>
            </a:r>
            <a:r>
              <a:rPr lang="en-US" sz="1600" dirty="0"/>
              <a:t> to the Scottish Borders average </a:t>
            </a:r>
          </a:p>
          <a:p>
            <a:r>
              <a:rPr lang="en-US" sz="1600" dirty="0"/>
              <a:t>average age of most of working-age adults in ULHCC was older than average in 2011 and some of these will have reached retirement age by now </a:t>
            </a:r>
          </a:p>
          <a:p>
            <a:r>
              <a:rPr lang="en-US" sz="1600" dirty="0"/>
              <a:t>although the population of ULHCC area is sustainable, the area could benefit from some younger families moving in to balance out the ageing population </a:t>
            </a:r>
          </a:p>
          <a:p>
            <a:r>
              <a:rPr lang="en-US" sz="1600" dirty="0"/>
              <a:t>Households with an under-65 couple or a singleton without children were proportionally more common in ULHCC than elsewhere in Scottish Borders and Scotland. Pensioner households were proportionally less common. </a:t>
            </a:r>
          </a:p>
          <a:p>
            <a:r>
              <a:rPr lang="en-US" sz="1600" dirty="0"/>
              <a:t>relatively high proportion of people aged 16-74 who are economically active, with fewer unable to work because they are sick or disabled and a very low unemployment rate Around a third of 16-74 year olds are self-employed, which is a very high proportion.</a:t>
            </a:r>
          </a:p>
          <a:p>
            <a:r>
              <a:rPr lang="en-US" sz="1600" dirty="0"/>
              <a:t>lack of attractive, well paid job opportunities to encourage people to stay unless prepared to travel</a:t>
            </a:r>
            <a:endParaRPr lang="en-GB" sz="1600" dirty="0"/>
          </a:p>
        </p:txBody>
      </p:sp>
      <p:sp>
        <p:nvSpPr>
          <p:cNvPr id="4" name="Date Placeholder 3">
            <a:extLst>
              <a:ext uri="{FF2B5EF4-FFF2-40B4-BE49-F238E27FC236}">
                <a16:creationId xmlns:a16="http://schemas.microsoft.com/office/drawing/2014/main" id="{F6D5CF6D-DC44-4734-988C-0AAA60D5F7E2}"/>
              </a:ext>
            </a:extLst>
          </p:cNvPr>
          <p:cNvSpPr>
            <a:spLocks noGrp="1"/>
          </p:cNvSpPr>
          <p:nvPr>
            <p:ph type="dt" sz="half" idx="10"/>
          </p:nvPr>
        </p:nvSpPr>
        <p:spPr/>
        <p:txBody>
          <a:bodyPr rtlCol="0"/>
          <a:lstStyle/>
          <a:p>
            <a:pPr lvl="0" rtl="0"/>
            <a:r>
              <a:rPr lang="en-GB" dirty="0"/>
              <a:t>2023</a:t>
            </a:r>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p:txBody>
          <a:bodyPr rtlCol="0"/>
          <a:lstStyle/>
          <a:p>
            <a:pPr rtl="0"/>
            <a:r>
              <a:rPr lang="en-GB" dirty="0"/>
              <a:t>ULHCC</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rtlCol="0"/>
          <a:lstStyle/>
          <a:p>
            <a:pPr lvl="0" rtl="0"/>
            <a:fld id="{244D815C-8BF3-4ECF-A945-A2A7C2983AF9}" type="slidenum">
              <a:rPr lang="en-GB" smtClean="0"/>
              <a:pPr lvl="0"/>
              <a:t>3</a:t>
            </a:fld>
            <a:endParaRPr lang="en-GB"/>
          </a:p>
        </p:txBody>
      </p:sp>
    </p:spTree>
    <p:extLst>
      <p:ext uri="{BB962C8B-B14F-4D97-AF65-F5344CB8AC3E}">
        <p14:creationId xmlns:p14="http://schemas.microsoft.com/office/powerpoint/2010/main" val="10747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p:txBody>
          <a:bodyPr rtlCol="0"/>
          <a:lstStyle/>
          <a:p>
            <a:pPr rtl="0"/>
            <a:r>
              <a:rPr lang="en-GB" dirty="0"/>
              <a:t>Community survey</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1496292"/>
            <a:ext cx="5945393" cy="2687912"/>
          </a:xfrm>
        </p:spPr>
        <p:txBody>
          <a:bodyPr rtlCol="0">
            <a:normAutofit fontScale="92500" lnSpcReduction="10000"/>
          </a:bodyPr>
          <a:lstStyle/>
          <a:p>
            <a:pPr rtl="0"/>
            <a:r>
              <a:rPr lang="en-GB" dirty="0"/>
              <a:t>Priorities</a:t>
            </a:r>
          </a:p>
          <a:p>
            <a:pPr rtl="0"/>
            <a:r>
              <a:rPr lang="en-GB" dirty="0"/>
              <a:t>Views on windfarms</a:t>
            </a:r>
          </a:p>
          <a:p>
            <a:pPr rtl="0"/>
            <a:r>
              <a:rPr lang="en-GB" dirty="0"/>
              <a:t>Views on forestry</a:t>
            </a:r>
          </a:p>
          <a:p>
            <a:pPr rtl="0"/>
            <a:r>
              <a:rPr lang="en-GB" dirty="0"/>
              <a:t>What do we need for Net-zero</a:t>
            </a:r>
          </a:p>
          <a:p>
            <a:pPr rtl="0"/>
            <a:r>
              <a:rPr lang="en-GB" dirty="0"/>
              <a:t>Best and worst things</a:t>
            </a:r>
          </a:p>
          <a:p>
            <a:pPr rtl="0"/>
            <a:r>
              <a:rPr lang="en-GB" sz="3500" dirty="0"/>
              <a:t>46 responses</a:t>
            </a:r>
          </a:p>
          <a:p>
            <a:pPr rtl="0"/>
            <a:endParaRPr lang="en-GB" dirty="0"/>
          </a:p>
          <a:p>
            <a:pPr rtl="0"/>
            <a:endParaRPr lang="en-GB" dirty="0"/>
          </a:p>
        </p:txBody>
      </p:sp>
      <p:pic>
        <p:nvPicPr>
          <p:cNvPr id="14" name="Picture Placeholder 13" descr="A picture containing outdoor, grass, sky, landscape&#10;&#10;Description automatically generated">
            <a:extLst>
              <a:ext uri="{FF2B5EF4-FFF2-40B4-BE49-F238E27FC236}">
                <a16:creationId xmlns:a16="http://schemas.microsoft.com/office/drawing/2014/main" id="{974CAC3E-DA4B-8872-6220-74F961DF9E60}"/>
              </a:ext>
            </a:extLst>
          </p:cNvPr>
          <p:cNvPicPr>
            <a:picLocks noGrp="1" noChangeAspect="1"/>
          </p:cNvPicPr>
          <p:nvPr>
            <p:ph type="pic" sz="quarter" idx="14"/>
          </p:nvPr>
        </p:nvPicPr>
        <p:blipFill>
          <a:blip r:embed="rId3"/>
          <a:srcRect t="13560" b="13560"/>
          <a:stretch>
            <a:fillRect/>
          </a:stretch>
        </p:blipFill>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p:txBody>
          <a:bodyPr rtlCol="0"/>
          <a:lstStyle/>
          <a:p>
            <a:pPr lvl="0" rtl="0"/>
            <a:r>
              <a:rPr lang="en-GB" dirty="0"/>
              <a:t>ULHCC</a:t>
            </a:r>
          </a:p>
        </p:txBody>
      </p:sp>
      <p:pic>
        <p:nvPicPr>
          <p:cNvPr id="19" name="Picture Placeholder 18" descr="A stone castle on a hill&#10;&#10;Description automatically generated with low confidence">
            <a:extLst>
              <a:ext uri="{FF2B5EF4-FFF2-40B4-BE49-F238E27FC236}">
                <a16:creationId xmlns:a16="http://schemas.microsoft.com/office/drawing/2014/main" id="{8D41ADEA-7F13-0979-AB02-18757A514CEB}"/>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l="7773" r="7773"/>
          <a:stretch>
            <a:fillRect/>
          </a:stretch>
        </p:blipFill>
        <p:spPr/>
      </p:pic>
      <p:pic>
        <p:nvPicPr>
          <p:cNvPr id="25" name="Picture Placeholder 24" descr="Wind turbines against blue sky">
            <a:extLst>
              <a:ext uri="{FF2B5EF4-FFF2-40B4-BE49-F238E27FC236}">
                <a16:creationId xmlns:a16="http://schemas.microsoft.com/office/drawing/2014/main" id="{2586168C-7161-3E17-73ED-99CF18CA3358}"/>
              </a:ext>
            </a:extLst>
          </p:cNvPr>
          <p:cNvPicPr>
            <a:picLocks noGrp="1" noChangeAspect="1"/>
          </p:cNvPicPr>
          <p:nvPr>
            <p:ph type="pic" sz="quarter" idx="15"/>
          </p:nvPr>
        </p:nvPicPr>
        <p:blipFill>
          <a:blip r:embed="rId6"/>
          <a:srcRect t="16488" b="16488"/>
          <a:stretch>
            <a:fillRect/>
          </a:stretch>
        </p:blipFill>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p:txBody>
          <a:bodyPr rtlCol="0"/>
          <a:lstStyle/>
          <a:p>
            <a:pPr rtl="0"/>
            <a:r>
              <a:rPr lang="en-GB" dirty="0"/>
              <a:t>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p:txBody>
          <a:bodyPr rtlCol="0"/>
          <a:lstStyle/>
          <a:p>
            <a:pPr lvl="0" rtl="0"/>
            <a:fld id="{2722F022-211C-4882-844C-086FEA6806AA}" type="slidenum">
              <a:rPr lang="en-GB" smtClean="0"/>
              <a:pPr lvl="0"/>
              <a:t>4</a:t>
            </a:fld>
            <a:endParaRPr lang="en-GB"/>
          </a:p>
        </p:txBody>
      </p:sp>
      <p:sp>
        <p:nvSpPr>
          <p:cNvPr id="20" name="TextBox 19">
            <a:extLst>
              <a:ext uri="{FF2B5EF4-FFF2-40B4-BE49-F238E27FC236}">
                <a16:creationId xmlns:a16="http://schemas.microsoft.com/office/drawing/2014/main" id="{38DE2739-D3D8-8E5F-2058-B0A889395CAA}"/>
              </a:ext>
            </a:extLst>
          </p:cNvPr>
          <p:cNvSpPr txBox="1"/>
          <p:nvPr/>
        </p:nvSpPr>
        <p:spPr>
          <a:xfrm>
            <a:off x="7086600" y="4533900"/>
            <a:ext cx="5105400" cy="230832"/>
          </a:xfrm>
          <a:prstGeom prst="rect">
            <a:avLst/>
          </a:prstGeom>
          <a:noFill/>
        </p:spPr>
        <p:txBody>
          <a:bodyPr wrap="square" rtlCol="0">
            <a:spAutoFit/>
          </a:bodyPr>
          <a:lstStyle/>
          <a:p>
            <a:r>
              <a:rPr lang="en-GB" sz="900">
                <a:hlinkClick r:id="rId5" tooltip="https://www.flickr.com/photos/garyjd/76088429/"/>
              </a:rPr>
              <a:t>This Photo</a:t>
            </a:r>
            <a:r>
              <a:rPr lang="en-GB" sz="900"/>
              <a:t> by Unknown Author is licensed under </a:t>
            </a:r>
            <a:r>
              <a:rPr lang="en-GB" sz="900">
                <a:hlinkClick r:id="rId7" tooltip="https://creativecommons.org/licenses/by-nd/3.0/"/>
              </a:rPr>
              <a:t>CC BY-ND</a:t>
            </a:r>
            <a:endParaRPr lang="en-GB" sz="900"/>
          </a:p>
        </p:txBody>
      </p:sp>
    </p:spTree>
    <p:extLst>
      <p:ext uri="{BB962C8B-B14F-4D97-AF65-F5344CB8AC3E}">
        <p14:creationId xmlns:p14="http://schemas.microsoft.com/office/powerpoint/2010/main" val="282602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solidFill>
                  <a:schemeClr val="accent1"/>
                </a:solidFill>
              </a:rPr>
              <a:t>Chart</a:t>
            </a:r>
          </a:p>
        </p:txBody>
      </p:sp>
      <p:graphicFrame>
        <p:nvGraphicFramePr>
          <p:cNvPr id="37" name="Content Placeholder 1">
            <a:extLst>
              <a:ext uri="{FF2B5EF4-FFF2-40B4-BE49-F238E27FC236}">
                <a16:creationId xmlns:a16="http://schemas.microsoft.com/office/drawing/2014/main" id="{1B15B160-342B-4C03-A94F-652619391204}"/>
              </a:ext>
            </a:extLst>
          </p:cNvPr>
          <p:cNvGraphicFramePr>
            <a:graphicFrameLocks noGrp="1"/>
          </p:cNvGraphicFramePr>
          <p:nvPr>
            <p:ph sz="quarter" idx="14"/>
            <p:extLst>
              <p:ext uri="{D42A27DB-BD31-4B8C-83A1-F6EECF244321}">
                <p14:modId xmlns:p14="http://schemas.microsoft.com/office/powerpoint/2010/main" val="2102164610"/>
              </p:ext>
            </p:extLst>
          </p:nvPr>
        </p:nvGraphicFramePr>
        <p:xfrm>
          <a:off x="677863" y="2160588"/>
          <a:ext cx="8596312" cy="3881437"/>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2">
            <a:extLst>
              <a:ext uri="{FF2B5EF4-FFF2-40B4-BE49-F238E27FC236}">
                <a16:creationId xmlns:a16="http://schemas.microsoft.com/office/drawing/2014/main" id="{6204C4BA-C5E6-49BE-B63B-C46739184660}"/>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r>
              <a:rPr lang="en-US" dirty="0"/>
              <a:t>ULHCC</a:t>
            </a:r>
            <a:endParaRPr lang="en-US" kern="1200" dirty="0">
              <a:solidFill>
                <a:schemeClr val="tx1">
                  <a:tint val="75000"/>
                </a:schemeClr>
              </a:solidFill>
              <a:latin typeface="+mn-lt"/>
              <a:ea typeface="+mn-ea"/>
              <a:cs typeface="+mn-cs"/>
            </a:endParaRPr>
          </a:p>
        </p:txBody>
      </p:sp>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205133" y="6041362"/>
            <a:ext cx="911939" cy="365125"/>
          </a:xfrm>
        </p:spPr>
        <p:txBody>
          <a:bodyPr vert="horz" lIns="91440" tIns="45720" rIns="91440" bIns="45720" rtlCol="0" anchor="ctr">
            <a:normAutofit/>
          </a:bodyPr>
          <a:lstStyle/>
          <a:p>
            <a:pPr lvl="0">
              <a:spcAft>
                <a:spcPts val="600"/>
              </a:spcAft>
            </a:pPr>
            <a:r>
              <a:rPr lang="en-US" dirty="0"/>
              <a:t>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lvl="0">
              <a:spcAft>
                <a:spcPts val="600"/>
              </a:spcAft>
            </a:pPr>
            <a:fld id="{06B786C7-B8F9-4072-AAAA-17258464D730}" type="slidenum">
              <a:rPr lang="en-US" smtClean="0"/>
              <a:pPr lvl="0">
                <a:spcAft>
                  <a:spcPts val="600"/>
                </a:spcAft>
              </a:pPr>
              <a:t>5</a:t>
            </a:fld>
            <a:endParaRPr lang="en-US"/>
          </a:p>
        </p:txBody>
      </p:sp>
    </p:spTree>
    <p:extLst>
      <p:ext uri="{BB962C8B-B14F-4D97-AF65-F5344CB8AC3E}">
        <p14:creationId xmlns:p14="http://schemas.microsoft.com/office/powerpoint/2010/main" val="28348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solidFill>
                  <a:schemeClr val="accent1"/>
                </a:solidFill>
              </a:rPr>
              <a:t>Chart</a:t>
            </a:r>
          </a:p>
        </p:txBody>
      </p:sp>
      <p:graphicFrame>
        <p:nvGraphicFramePr>
          <p:cNvPr id="4" name="Content Placeholder 3">
            <a:extLst>
              <a:ext uri="{FF2B5EF4-FFF2-40B4-BE49-F238E27FC236}">
                <a16:creationId xmlns:a16="http://schemas.microsoft.com/office/drawing/2014/main" id="{2C5C0120-4BBA-4D0F-8283-38471A0A63ED}"/>
              </a:ext>
            </a:extLst>
          </p:cNvPr>
          <p:cNvGraphicFramePr>
            <a:graphicFrameLocks noGrp="1"/>
          </p:cNvGraphicFramePr>
          <p:nvPr>
            <p:ph sz="quarter" idx="14"/>
            <p:extLst>
              <p:ext uri="{D42A27DB-BD31-4B8C-83A1-F6EECF244321}">
                <p14:modId xmlns:p14="http://schemas.microsoft.com/office/powerpoint/2010/main" val="495354260"/>
              </p:ext>
            </p:extLst>
          </p:nvPr>
        </p:nvGraphicFramePr>
        <p:xfrm>
          <a:off x="646114" y="1560513"/>
          <a:ext cx="7977702" cy="4259995"/>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2">
            <a:extLst>
              <a:ext uri="{FF2B5EF4-FFF2-40B4-BE49-F238E27FC236}">
                <a16:creationId xmlns:a16="http://schemas.microsoft.com/office/drawing/2014/main" id="{6204C4BA-C5E6-49BE-B63B-C46739184660}"/>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r>
              <a:rPr lang="en-US" dirty="0"/>
              <a:t>ULHCC</a:t>
            </a:r>
            <a:endParaRPr lang="en-US" kern="1200" dirty="0">
              <a:solidFill>
                <a:schemeClr val="tx1">
                  <a:tint val="75000"/>
                </a:schemeClr>
              </a:solidFill>
              <a:latin typeface="+mn-lt"/>
              <a:ea typeface="+mn-ea"/>
              <a:cs typeface="+mn-cs"/>
            </a:endParaRPr>
          </a:p>
        </p:txBody>
      </p:sp>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205133" y="6041362"/>
            <a:ext cx="911939" cy="365125"/>
          </a:xfrm>
        </p:spPr>
        <p:txBody>
          <a:bodyPr vert="horz" lIns="91440" tIns="45720" rIns="91440" bIns="45720" rtlCol="0" anchor="ctr">
            <a:normAutofit/>
          </a:bodyPr>
          <a:lstStyle/>
          <a:p>
            <a:pPr lvl="0">
              <a:spcAft>
                <a:spcPts val="600"/>
              </a:spcAft>
            </a:pPr>
            <a:r>
              <a:rPr lang="en-US" dirty="0"/>
              <a:t>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lvl="0">
              <a:spcAft>
                <a:spcPts val="600"/>
              </a:spcAft>
            </a:pPr>
            <a:fld id="{06B786C7-B8F9-4072-AAAA-17258464D730}" type="slidenum">
              <a:rPr lang="en-US" smtClean="0"/>
              <a:pPr lvl="0">
                <a:spcAft>
                  <a:spcPts val="600"/>
                </a:spcAft>
              </a:pPr>
              <a:t>6</a:t>
            </a:fld>
            <a:endParaRPr lang="en-US"/>
          </a:p>
        </p:txBody>
      </p:sp>
    </p:spTree>
    <p:extLst>
      <p:ext uri="{BB962C8B-B14F-4D97-AF65-F5344CB8AC3E}">
        <p14:creationId xmlns:p14="http://schemas.microsoft.com/office/powerpoint/2010/main" val="427691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solidFill>
                  <a:schemeClr val="accent1"/>
                </a:solidFill>
              </a:rPr>
              <a:t>Chart</a:t>
            </a:r>
          </a:p>
        </p:txBody>
      </p:sp>
      <p:graphicFrame>
        <p:nvGraphicFramePr>
          <p:cNvPr id="14" name="Content Placeholder 13">
            <a:extLst>
              <a:ext uri="{FF2B5EF4-FFF2-40B4-BE49-F238E27FC236}">
                <a16:creationId xmlns:a16="http://schemas.microsoft.com/office/drawing/2014/main" id="{3F6D166F-3C47-4777-9FF9-ECB856DBE213}"/>
              </a:ext>
            </a:extLst>
          </p:cNvPr>
          <p:cNvGraphicFramePr>
            <a:graphicFrameLocks noGrp="1"/>
          </p:cNvGraphicFramePr>
          <p:nvPr>
            <p:ph sz="quarter" idx="14"/>
            <p:extLst>
              <p:ext uri="{D42A27DB-BD31-4B8C-83A1-F6EECF244321}">
                <p14:modId xmlns:p14="http://schemas.microsoft.com/office/powerpoint/2010/main" val="1786762099"/>
              </p:ext>
            </p:extLst>
          </p:nvPr>
        </p:nvGraphicFramePr>
        <p:xfrm>
          <a:off x="646113" y="199505"/>
          <a:ext cx="10534505" cy="5935288"/>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2">
            <a:extLst>
              <a:ext uri="{FF2B5EF4-FFF2-40B4-BE49-F238E27FC236}">
                <a16:creationId xmlns:a16="http://schemas.microsoft.com/office/drawing/2014/main" id="{6204C4BA-C5E6-49BE-B63B-C46739184660}"/>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r>
              <a:rPr lang="en-US" dirty="0"/>
              <a:t>ULHCC</a:t>
            </a:r>
            <a:endParaRPr lang="en-US" kern="1200" dirty="0">
              <a:solidFill>
                <a:schemeClr val="tx1">
                  <a:tint val="75000"/>
                </a:schemeClr>
              </a:solidFill>
              <a:latin typeface="+mn-lt"/>
              <a:ea typeface="+mn-ea"/>
              <a:cs typeface="+mn-cs"/>
            </a:endParaRPr>
          </a:p>
        </p:txBody>
      </p:sp>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205133" y="6041362"/>
            <a:ext cx="911939" cy="365125"/>
          </a:xfrm>
        </p:spPr>
        <p:txBody>
          <a:bodyPr vert="horz" lIns="91440" tIns="45720" rIns="91440" bIns="45720" rtlCol="0" anchor="ctr">
            <a:normAutofit/>
          </a:bodyPr>
          <a:lstStyle/>
          <a:p>
            <a:pPr lvl="0">
              <a:spcAft>
                <a:spcPts val="600"/>
              </a:spcAft>
            </a:pPr>
            <a:r>
              <a:rPr lang="en-US" dirty="0"/>
              <a:t>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lvl="0">
              <a:spcAft>
                <a:spcPts val="600"/>
              </a:spcAft>
            </a:pPr>
            <a:fld id="{06B786C7-B8F9-4072-AAAA-17258464D730}" type="slidenum">
              <a:rPr lang="en-US" smtClean="0"/>
              <a:pPr lvl="0">
                <a:spcAft>
                  <a:spcPts val="600"/>
                </a:spcAft>
              </a:pPr>
              <a:t>7</a:t>
            </a:fld>
            <a:endParaRPr lang="en-US"/>
          </a:p>
        </p:txBody>
      </p:sp>
    </p:spTree>
    <p:extLst>
      <p:ext uri="{BB962C8B-B14F-4D97-AF65-F5344CB8AC3E}">
        <p14:creationId xmlns:p14="http://schemas.microsoft.com/office/powerpoint/2010/main" val="137489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677334" y="5658928"/>
            <a:ext cx="8596667" cy="517585"/>
          </a:xfrm>
        </p:spPr>
        <p:txBody>
          <a:bodyPr rtlCol="0">
            <a:normAutofit/>
          </a:bodyPr>
          <a:lstStyle/>
          <a:p>
            <a:pPr rtl="0"/>
            <a:r>
              <a:rPr lang="en-GB" b="1" i="1" dirty="0"/>
              <a:t>WHAT ARE THE BEST THINGS?</a:t>
            </a:r>
          </a:p>
        </p:txBody>
      </p:sp>
      <p:pic>
        <p:nvPicPr>
          <p:cNvPr id="5" name="Picture Placeholder 4">
            <a:extLst>
              <a:ext uri="{FF2B5EF4-FFF2-40B4-BE49-F238E27FC236}">
                <a16:creationId xmlns:a16="http://schemas.microsoft.com/office/drawing/2014/main" id="{D074CF07-02C7-495B-B96C-C5263F44E6C6}"/>
              </a:ext>
            </a:extLst>
          </p:cNvPr>
          <p:cNvPicPr>
            <a:picLocks noGrp="1" noChangeAspect="1"/>
          </p:cNvPicPr>
          <p:nvPr>
            <p:ph type="pic" idx="1"/>
          </p:nvPr>
        </p:nvPicPr>
        <p:blipFill>
          <a:blip r:embed="rId3"/>
          <a:srcRect t="7583" b="7583"/>
          <a:stretch>
            <a:fillRect/>
          </a:stretch>
        </p:blipFill>
        <p:spPr>
          <a:xfrm>
            <a:off x="7171" y="293299"/>
            <a:ext cx="11691453" cy="5518090"/>
          </a:xfrm>
        </p:spPr>
      </p:pic>
      <p:sp>
        <p:nvSpPr>
          <p:cNvPr id="6" name="Date Placeholder 5">
            <a:extLst>
              <a:ext uri="{FF2B5EF4-FFF2-40B4-BE49-F238E27FC236}">
                <a16:creationId xmlns:a16="http://schemas.microsoft.com/office/drawing/2014/main" id="{6EF65B39-4112-473E-B203-73AC0F564D47}"/>
              </a:ext>
            </a:extLst>
          </p:cNvPr>
          <p:cNvSpPr>
            <a:spLocks noGrp="1"/>
          </p:cNvSpPr>
          <p:nvPr>
            <p:ph type="dt" sz="half" idx="10"/>
          </p:nvPr>
        </p:nvSpPr>
        <p:spPr/>
        <p:txBody>
          <a:bodyPr rtlCol="0"/>
          <a:lstStyle/>
          <a:p>
            <a:pPr lvl="0" rtl="0"/>
            <a:r>
              <a:rPr lang="en-GB" dirty="0"/>
              <a:t>2023</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a:xfrm>
            <a:off x="677334" y="6406486"/>
            <a:ext cx="5418666" cy="253105"/>
          </a:xfrm>
        </p:spPr>
        <p:txBody>
          <a:bodyPr rtlCol="0"/>
          <a:lstStyle/>
          <a:p>
            <a:pPr lvl="0" rtl="0"/>
            <a:r>
              <a:rPr lang="en-GB" dirty="0"/>
              <a:t>ULHCC</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rtlCol="0"/>
          <a:lstStyle/>
          <a:p>
            <a:pPr lvl="0" rtl="0"/>
            <a:fld id="{06B786C7-B8F9-4072-AAAA-17258464D730}" type="slidenum">
              <a:rPr lang="en-GB" smtClean="0"/>
              <a:pPr lvl="0" rtl="0"/>
              <a:t>8</a:t>
            </a:fld>
            <a:endParaRPr lang="en-GB"/>
          </a:p>
        </p:txBody>
      </p:sp>
    </p:spTree>
    <p:extLst>
      <p:ext uri="{BB962C8B-B14F-4D97-AF65-F5344CB8AC3E}">
        <p14:creationId xmlns:p14="http://schemas.microsoft.com/office/powerpoint/2010/main" val="380740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solidFill>
                  <a:schemeClr val="accent1"/>
                </a:solidFill>
              </a:rPr>
              <a:t>Chart</a:t>
            </a:r>
          </a:p>
        </p:txBody>
      </p:sp>
      <mc:AlternateContent xmlns:mc="http://schemas.openxmlformats.org/markup-compatibility/2006" xmlns:cx1="http://schemas.microsoft.com/office/drawing/2015/9/8/chartex">
        <mc:Choice Requires="cx1">
          <p:graphicFrame>
            <p:nvGraphicFramePr>
              <p:cNvPr id="4" name="Content Placeholder 3">
                <a:extLst>
                  <a:ext uri="{FF2B5EF4-FFF2-40B4-BE49-F238E27FC236}">
                    <a16:creationId xmlns:a16="http://schemas.microsoft.com/office/drawing/2014/main" id="{2FF5D710-4B06-4CCB-9161-F1C352424B5F}"/>
                  </a:ext>
                </a:extLst>
              </p:cNvPr>
              <p:cNvGraphicFramePr>
                <a:graphicFrameLocks noGrp="1"/>
              </p:cNvGraphicFramePr>
              <p:nvPr>
                <p:ph sz="quarter" idx="14"/>
                <p:extLst>
                  <p:ext uri="{D42A27DB-BD31-4B8C-83A1-F6EECF244321}">
                    <p14:modId xmlns:p14="http://schemas.microsoft.com/office/powerpoint/2010/main" val="2348221484"/>
                  </p:ext>
                </p:extLst>
              </p:nvPr>
            </p:nvGraphicFramePr>
            <p:xfrm>
              <a:off x="646113" y="758757"/>
              <a:ext cx="9840304" cy="535756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ontent Placeholder 3">
                <a:extLst>
                  <a:ext uri="{FF2B5EF4-FFF2-40B4-BE49-F238E27FC236}">
                    <a16:creationId xmlns:a16="http://schemas.microsoft.com/office/drawing/2014/main" id="{2FF5D710-4B06-4CCB-9161-F1C352424B5F}"/>
                  </a:ext>
                </a:extLst>
              </p:cNvPr>
              <p:cNvPicPr>
                <a:picLocks noGrp="1" noRot="1" noChangeAspect="1" noMove="1" noResize="1" noEditPoints="1" noAdjustHandles="1" noChangeArrowheads="1" noChangeShapeType="1"/>
              </p:cNvPicPr>
              <p:nvPr/>
            </p:nvPicPr>
            <p:blipFill>
              <a:blip r:embed="rId4"/>
              <a:stretch>
                <a:fillRect/>
              </a:stretch>
            </p:blipFill>
            <p:spPr>
              <a:xfrm>
                <a:off x="646113" y="758757"/>
                <a:ext cx="9840304" cy="5357563"/>
              </a:xfrm>
              <a:prstGeom prst="rect">
                <a:avLst/>
              </a:prstGeom>
            </p:spPr>
          </p:pic>
        </mc:Fallback>
      </mc:AlternateContent>
      <p:sp>
        <p:nvSpPr>
          <p:cNvPr id="11" name="Footer Placeholder 2">
            <a:extLst>
              <a:ext uri="{FF2B5EF4-FFF2-40B4-BE49-F238E27FC236}">
                <a16:creationId xmlns:a16="http://schemas.microsoft.com/office/drawing/2014/main" id="{6204C4BA-C5E6-49BE-B63B-C46739184660}"/>
              </a:ext>
            </a:extLst>
          </p:cNvPr>
          <p:cNvSpPr>
            <a:spLocks noGrp="1"/>
          </p:cNvSpPr>
          <p:nvPr>
            <p:ph type="ftr" sz="quarter" idx="11"/>
          </p:nvPr>
        </p:nvSpPr>
        <p:spPr>
          <a:xfrm>
            <a:off x="1137920" y="6116320"/>
            <a:ext cx="5837026" cy="290167"/>
          </a:xfrm>
        </p:spPr>
        <p:txBody>
          <a:bodyPr vert="horz" lIns="91440" tIns="45720" rIns="91440" bIns="45720" rtlCol="0" anchor="ctr">
            <a:normAutofit/>
          </a:bodyPr>
          <a:lstStyle/>
          <a:p>
            <a:pPr>
              <a:spcAft>
                <a:spcPts val="600"/>
              </a:spcAft>
            </a:pPr>
            <a:r>
              <a:rPr lang="en-US" dirty="0"/>
              <a:t>ULHCC</a:t>
            </a:r>
            <a:endParaRPr lang="en-US" kern="1200" dirty="0">
              <a:solidFill>
                <a:schemeClr val="tx1">
                  <a:tint val="75000"/>
                </a:schemeClr>
              </a:solidFill>
              <a:latin typeface="+mn-lt"/>
              <a:ea typeface="+mn-ea"/>
              <a:cs typeface="+mn-cs"/>
            </a:endParaRPr>
          </a:p>
        </p:txBody>
      </p:sp>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205133" y="6041362"/>
            <a:ext cx="911939" cy="365125"/>
          </a:xfrm>
        </p:spPr>
        <p:txBody>
          <a:bodyPr vert="horz" lIns="91440" tIns="45720" rIns="91440" bIns="45720" rtlCol="0" anchor="ctr">
            <a:normAutofit/>
          </a:bodyPr>
          <a:lstStyle/>
          <a:p>
            <a:pPr lvl="0">
              <a:spcAft>
                <a:spcPts val="600"/>
              </a:spcAft>
            </a:pPr>
            <a:r>
              <a:rPr lang="en-US" dirty="0"/>
              <a:t>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lvl="0">
              <a:spcAft>
                <a:spcPts val="600"/>
              </a:spcAft>
            </a:pPr>
            <a:fld id="{06B786C7-B8F9-4072-AAAA-17258464D730}" type="slidenum">
              <a:rPr lang="en-US" smtClean="0"/>
              <a:pPr lvl="0">
                <a:spcAft>
                  <a:spcPts val="600"/>
                </a:spcAft>
              </a:pPr>
              <a:t>9</a:t>
            </a:fld>
            <a:endParaRPr lang="en-US"/>
          </a:p>
        </p:txBody>
      </p:sp>
    </p:spTree>
    <p:extLst>
      <p:ext uri="{BB962C8B-B14F-4D97-AF65-F5344CB8AC3E}">
        <p14:creationId xmlns:p14="http://schemas.microsoft.com/office/powerpoint/2010/main" val="283008637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Facet</Template>
  <TotalTime>269</TotalTime>
  <Words>872</Words>
  <Application>Microsoft Office PowerPoint</Application>
  <PresentationFormat>Widescreen</PresentationFormat>
  <Paragraphs>222</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Avenir Next LT Pro</vt:lpstr>
      <vt:lpstr>Calibri</vt:lpstr>
      <vt:lpstr>Courier New</vt:lpstr>
      <vt:lpstr>Trebuchet MS</vt:lpstr>
      <vt:lpstr>Wingdings 3</vt:lpstr>
      <vt:lpstr>Facet</vt:lpstr>
      <vt:lpstr>UPPER LIDDESDALE AND HERMITAGE</vt:lpstr>
      <vt:lpstr>Place Plan</vt:lpstr>
      <vt:lpstr>Who are we? 2011 survey data</vt:lpstr>
      <vt:lpstr>Community survey</vt:lpstr>
      <vt:lpstr>Chart</vt:lpstr>
      <vt:lpstr>Chart</vt:lpstr>
      <vt:lpstr>Chart</vt:lpstr>
      <vt:lpstr>WHAT ARE THE BEST THINGS?</vt:lpstr>
      <vt:lpstr>Chart</vt:lpstr>
      <vt:lpstr>WORST THINGS</vt:lpstr>
      <vt:lpstr>WIND FARMS</vt:lpstr>
      <vt:lpstr>FORESTRY</vt:lpstr>
      <vt:lpstr>WHAT DO WE NEED TO MOVE TOWARDS NET ZERO………..</vt:lpstr>
      <vt:lpstr>The way to get started is to quit  talking and begin doing.</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LIDDESDALE AND HERMITAGE</dc:title>
  <dc:creator>rosie webster</dc:creator>
  <cp:lastModifiedBy>rosie webster</cp:lastModifiedBy>
  <cp:revision>3</cp:revision>
  <dcterms:created xsi:type="dcterms:W3CDTF">2023-05-26T11:39:36Z</dcterms:created>
  <dcterms:modified xsi:type="dcterms:W3CDTF">2023-07-12T09:06:08Z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